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7"/>
  </p:notesMasterIdLst>
  <p:sldIdLst>
    <p:sldId id="260" r:id="rId5"/>
    <p:sldId id="262" r:id="rId6"/>
  </p:sldIdLst>
  <p:sldSz cx="7559675" cy="10691813"/>
  <p:notesSz cx="6807200" cy="9939338"/>
  <p:defaultTextStyle>
    <a:defPPr>
      <a:defRPr lang="ja-JP"/>
    </a:defPPr>
    <a:lvl1pPr marL="0" algn="l" defTabSz="893277" rtl="0" eaLnBrk="1" latinLnBrk="0" hangingPunct="1">
      <a:defRPr kumimoji="1" sz="1758" kern="1200">
        <a:solidFill>
          <a:schemeClr val="tx1"/>
        </a:solidFill>
        <a:latin typeface="+mn-lt"/>
        <a:ea typeface="+mn-ea"/>
        <a:cs typeface="+mn-cs"/>
      </a:defRPr>
    </a:lvl1pPr>
    <a:lvl2pPr marL="446639" algn="l" defTabSz="893277" rtl="0" eaLnBrk="1" latinLnBrk="0" hangingPunct="1">
      <a:defRPr kumimoji="1" sz="1758" kern="1200">
        <a:solidFill>
          <a:schemeClr val="tx1"/>
        </a:solidFill>
        <a:latin typeface="+mn-lt"/>
        <a:ea typeface="+mn-ea"/>
        <a:cs typeface="+mn-cs"/>
      </a:defRPr>
    </a:lvl2pPr>
    <a:lvl3pPr marL="893277" algn="l" defTabSz="893277" rtl="0" eaLnBrk="1" latinLnBrk="0" hangingPunct="1">
      <a:defRPr kumimoji="1" sz="1758" kern="1200">
        <a:solidFill>
          <a:schemeClr val="tx1"/>
        </a:solidFill>
        <a:latin typeface="+mn-lt"/>
        <a:ea typeface="+mn-ea"/>
        <a:cs typeface="+mn-cs"/>
      </a:defRPr>
    </a:lvl3pPr>
    <a:lvl4pPr marL="1339916" algn="l" defTabSz="893277" rtl="0" eaLnBrk="1" latinLnBrk="0" hangingPunct="1">
      <a:defRPr kumimoji="1" sz="1758" kern="1200">
        <a:solidFill>
          <a:schemeClr val="tx1"/>
        </a:solidFill>
        <a:latin typeface="+mn-lt"/>
        <a:ea typeface="+mn-ea"/>
        <a:cs typeface="+mn-cs"/>
      </a:defRPr>
    </a:lvl4pPr>
    <a:lvl5pPr marL="1786555" algn="l" defTabSz="893277" rtl="0" eaLnBrk="1" latinLnBrk="0" hangingPunct="1">
      <a:defRPr kumimoji="1" sz="1758" kern="1200">
        <a:solidFill>
          <a:schemeClr val="tx1"/>
        </a:solidFill>
        <a:latin typeface="+mn-lt"/>
        <a:ea typeface="+mn-ea"/>
        <a:cs typeface="+mn-cs"/>
      </a:defRPr>
    </a:lvl5pPr>
    <a:lvl6pPr marL="2233193" algn="l" defTabSz="893277" rtl="0" eaLnBrk="1" latinLnBrk="0" hangingPunct="1">
      <a:defRPr kumimoji="1" sz="1758" kern="1200">
        <a:solidFill>
          <a:schemeClr val="tx1"/>
        </a:solidFill>
        <a:latin typeface="+mn-lt"/>
        <a:ea typeface="+mn-ea"/>
        <a:cs typeface="+mn-cs"/>
      </a:defRPr>
    </a:lvl6pPr>
    <a:lvl7pPr marL="2679832" algn="l" defTabSz="893277" rtl="0" eaLnBrk="1" latinLnBrk="0" hangingPunct="1">
      <a:defRPr kumimoji="1" sz="1758" kern="1200">
        <a:solidFill>
          <a:schemeClr val="tx1"/>
        </a:solidFill>
        <a:latin typeface="+mn-lt"/>
        <a:ea typeface="+mn-ea"/>
        <a:cs typeface="+mn-cs"/>
      </a:defRPr>
    </a:lvl7pPr>
    <a:lvl8pPr marL="3126471" algn="l" defTabSz="893277" rtl="0" eaLnBrk="1" latinLnBrk="0" hangingPunct="1">
      <a:defRPr kumimoji="1" sz="1758" kern="1200">
        <a:solidFill>
          <a:schemeClr val="tx1"/>
        </a:solidFill>
        <a:latin typeface="+mn-lt"/>
        <a:ea typeface="+mn-ea"/>
        <a:cs typeface="+mn-cs"/>
      </a:defRPr>
    </a:lvl8pPr>
    <a:lvl9pPr marL="3573109" algn="l" defTabSz="893277" rtl="0" eaLnBrk="1" latinLnBrk="0" hangingPunct="1">
      <a:defRPr kumimoji="1" sz="175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23" userDrawn="1">
          <p15:clr>
            <a:srgbClr val="A4A3A4"/>
          </p15:clr>
        </p15:guide>
        <p15:guide id="2" pos="210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738AAF"/>
    <a:srgbClr val="15325E"/>
    <a:srgbClr val="FA0E1C"/>
    <a:srgbClr val="E3B110"/>
    <a:srgbClr val="E7B129"/>
    <a:srgbClr val="E5AA1B"/>
    <a:srgbClr val="DEBA74"/>
    <a:srgbClr val="E5A812"/>
    <a:srgbClr val="263D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746" autoAdjust="0"/>
  </p:normalViewPr>
  <p:slideViewPr>
    <p:cSldViewPr>
      <p:cViewPr varScale="1">
        <p:scale>
          <a:sx n="58" d="100"/>
          <a:sy n="58" d="100"/>
        </p:scale>
        <p:origin x="2443" y="77"/>
      </p:cViewPr>
      <p:guideLst>
        <p:guide orient="horz" pos="2823"/>
        <p:guide pos="2101"/>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iraishi, Yuya(平石　雄哉)" userId="5ab3c2ac-0622-486a-8630-1df7efaa2a57" providerId="ADAL" clId="{2B1098D1-7D3E-4CA5-BC1D-E9974FD33716}"/>
    <pc:docChg chg="modSld">
      <pc:chgData name="Hiraishi, Yuya(平石　雄哉)" userId="5ab3c2ac-0622-486a-8630-1df7efaa2a57" providerId="ADAL" clId="{2B1098D1-7D3E-4CA5-BC1D-E9974FD33716}" dt="2026-08-19T02:30:40.473" v="66" actId="20577"/>
      <pc:docMkLst>
        <pc:docMk/>
      </pc:docMkLst>
      <pc:sldChg chg="modSp mod">
        <pc:chgData name="Hiraishi, Yuya(平石　雄哉)" userId="5ab3c2ac-0622-486a-8630-1df7efaa2a57" providerId="ADAL" clId="{2B1098D1-7D3E-4CA5-BC1D-E9974FD33716}" dt="2026-08-19T02:30:40.473" v="66" actId="20577"/>
        <pc:sldMkLst>
          <pc:docMk/>
          <pc:sldMk cId="2948168329" sldId="262"/>
        </pc:sldMkLst>
        <pc:spChg chg="mod">
          <ac:chgData name="Hiraishi, Yuya(平石　雄哉)" userId="5ab3c2ac-0622-486a-8630-1df7efaa2a57" providerId="ADAL" clId="{2B1098D1-7D3E-4CA5-BC1D-E9974FD33716}" dt="2026-08-19T02:30:05.361" v="58" actId="20577"/>
          <ac:spMkLst>
            <pc:docMk/>
            <pc:sldMk cId="2948168329" sldId="262"/>
            <ac:spMk id="58" creationId="{3C720EC5-1B1B-09E9-3020-29D9046EBD48}"/>
          </ac:spMkLst>
        </pc:spChg>
        <pc:spChg chg="mod">
          <ac:chgData name="Hiraishi, Yuya(平石　雄哉)" userId="5ab3c2ac-0622-486a-8630-1df7efaa2a57" providerId="ADAL" clId="{2B1098D1-7D3E-4CA5-BC1D-E9974FD33716}" dt="2026-08-19T02:30:40.473" v="66" actId="20577"/>
          <ac:spMkLst>
            <pc:docMk/>
            <pc:sldMk cId="2948168329" sldId="262"/>
            <ac:spMk id="80" creationId="{116B31F4-22A8-3851-5F9E-71473823CB0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1"/>
            <a:ext cx="2950343" cy="497546"/>
          </a:xfrm>
          <a:prstGeom prst="rect">
            <a:avLst/>
          </a:prstGeom>
        </p:spPr>
        <p:txBody>
          <a:bodyPr vert="horz" lIns="81939" tIns="40969" rIns="81939" bIns="40969" rtlCol="0"/>
          <a:lstStyle>
            <a:lvl1pPr algn="l">
              <a:defRPr sz="1100"/>
            </a:lvl1pPr>
          </a:lstStyle>
          <a:p>
            <a:endParaRPr kumimoji="1" lang="ja-JP" altLang="en-US"/>
          </a:p>
        </p:txBody>
      </p:sp>
      <p:sp>
        <p:nvSpPr>
          <p:cNvPr id="3" name="日付プレースホルダー 2"/>
          <p:cNvSpPr>
            <a:spLocks noGrp="1"/>
          </p:cNvSpPr>
          <p:nvPr>
            <p:ph type="dt" idx="1"/>
          </p:nvPr>
        </p:nvSpPr>
        <p:spPr>
          <a:xfrm>
            <a:off x="3855469" y="1"/>
            <a:ext cx="2950343" cy="497546"/>
          </a:xfrm>
          <a:prstGeom prst="rect">
            <a:avLst/>
          </a:prstGeom>
        </p:spPr>
        <p:txBody>
          <a:bodyPr vert="horz" lIns="81939" tIns="40969" rIns="81939" bIns="40969" rtlCol="0"/>
          <a:lstStyle>
            <a:lvl1pPr algn="r">
              <a:defRPr sz="1100"/>
            </a:lvl1pPr>
          </a:lstStyle>
          <a:p>
            <a:fld id="{E84C651C-3185-794F-A1BE-DE2CEB9EA360}" type="datetimeFigureOut">
              <a:rPr kumimoji="1" lang="ja-JP" altLang="en-US" smtClean="0"/>
              <a:t>2026/8/19</a:t>
            </a:fld>
            <a:endParaRPr kumimoji="1" lang="ja-JP" altLang="en-US"/>
          </a:p>
        </p:txBody>
      </p:sp>
      <p:sp>
        <p:nvSpPr>
          <p:cNvPr id="4" name="スライド イメージ プレースホルダー 3"/>
          <p:cNvSpPr>
            <a:spLocks noGrp="1" noRot="1" noChangeAspect="1"/>
          </p:cNvSpPr>
          <p:nvPr>
            <p:ph type="sldImg" idx="2"/>
          </p:nvPr>
        </p:nvSpPr>
        <p:spPr>
          <a:xfrm>
            <a:off x="2219325" y="1243013"/>
            <a:ext cx="2368550" cy="3352800"/>
          </a:xfrm>
          <a:prstGeom prst="rect">
            <a:avLst/>
          </a:prstGeom>
          <a:noFill/>
          <a:ln w="12700">
            <a:solidFill>
              <a:prstClr val="black"/>
            </a:solidFill>
          </a:ln>
        </p:spPr>
        <p:txBody>
          <a:bodyPr vert="horz" lIns="81939" tIns="40969" rIns="81939" bIns="40969" rtlCol="0" anchor="ctr"/>
          <a:lstStyle/>
          <a:p>
            <a:endParaRPr lang="ja-JP" altLang="en-US"/>
          </a:p>
        </p:txBody>
      </p:sp>
      <p:sp>
        <p:nvSpPr>
          <p:cNvPr id="5" name="ノート プレースホルダー 4"/>
          <p:cNvSpPr>
            <a:spLocks noGrp="1"/>
          </p:cNvSpPr>
          <p:nvPr>
            <p:ph type="body" sz="quarter" idx="3"/>
          </p:nvPr>
        </p:nvSpPr>
        <p:spPr>
          <a:xfrm>
            <a:off x="681278" y="4783092"/>
            <a:ext cx="5444648" cy="3913831"/>
          </a:xfrm>
          <a:prstGeom prst="rect">
            <a:avLst/>
          </a:prstGeom>
        </p:spPr>
        <p:txBody>
          <a:bodyPr vert="horz" lIns="81939" tIns="40969" rIns="81939" bIns="40969"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41793"/>
            <a:ext cx="2950343" cy="497546"/>
          </a:xfrm>
          <a:prstGeom prst="rect">
            <a:avLst/>
          </a:prstGeom>
        </p:spPr>
        <p:txBody>
          <a:bodyPr vert="horz" lIns="81939" tIns="40969" rIns="81939" bIns="40969" rtlCol="0" anchor="b"/>
          <a:lstStyle>
            <a:lvl1pPr algn="l">
              <a:defRPr sz="1100"/>
            </a:lvl1pPr>
          </a:lstStyle>
          <a:p>
            <a:endParaRPr kumimoji="1" lang="ja-JP" altLang="en-US"/>
          </a:p>
        </p:txBody>
      </p:sp>
      <p:sp>
        <p:nvSpPr>
          <p:cNvPr id="7" name="スライド番号プレースホルダー 6"/>
          <p:cNvSpPr>
            <a:spLocks noGrp="1"/>
          </p:cNvSpPr>
          <p:nvPr>
            <p:ph type="sldNum" sz="quarter" idx="5"/>
          </p:nvPr>
        </p:nvSpPr>
        <p:spPr>
          <a:xfrm>
            <a:off x="3855469" y="9441793"/>
            <a:ext cx="2950343" cy="497546"/>
          </a:xfrm>
          <a:prstGeom prst="rect">
            <a:avLst/>
          </a:prstGeom>
        </p:spPr>
        <p:txBody>
          <a:bodyPr vert="horz" lIns="81939" tIns="40969" rIns="81939" bIns="40969" rtlCol="0" anchor="b"/>
          <a:lstStyle>
            <a:lvl1pPr algn="r">
              <a:defRPr sz="1100"/>
            </a:lvl1pPr>
          </a:lstStyle>
          <a:p>
            <a:fld id="{5B3A9FC6-70EA-AF49-ADDA-D6A28B1D833F}" type="slidenum">
              <a:rPr kumimoji="1" lang="ja-JP" altLang="en-US" smtClean="0"/>
              <a:t>‹#›</a:t>
            </a:fld>
            <a:endParaRPr kumimoji="1" lang="ja-JP" altLang="en-US"/>
          </a:p>
        </p:txBody>
      </p:sp>
    </p:spTree>
    <p:extLst>
      <p:ext uri="{BB962C8B-B14F-4D97-AF65-F5344CB8AC3E}">
        <p14:creationId xmlns:p14="http://schemas.microsoft.com/office/powerpoint/2010/main" val="1534750852"/>
      </p:ext>
    </p:extLst>
  </p:cSld>
  <p:clrMap bg1="lt1" tx1="dk1" bg2="lt2" tx2="dk2" accent1="accent1" accent2="accent2" accent3="accent3" accent4="accent4" accent5="accent5" accent6="accent6" hlink="hlink" folHlink="folHlink"/>
  <p:notesStyle>
    <a:lvl1pPr marL="0" algn="l" defTabSz="893277" rtl="0" eaLnBrk="1" latinLnBrk="0" hangingPunct="1">
      <a:defRPr kumimoji="1" sz="1172" kern="1200">
        <a:solidFill>
          <a:schemeClr val="tx1"/>
        </a:solidFill>
        <a:latin typeface="+mn-lt"/>
        <a:ea typeface="+mn-ea"/>
        <a:cs typeface="+mn-cs"/>
      </a:defRPr>
    </a:lvl1pPr>
    <a:lvl2pPr marL="446639" algn="l" defTabSz="893277" rtl="0" eaLnBrk="1" latinLnBrk="0" hangingPunct="1">
      <a:defRPr kumimoji="1" sz="1172" kern="1200">
        <a:solidFill>
          <a:schemeClr val="tx1"/>
        </a:solidFill>
        <a:latin typeface="+mn-lt"/>
        <a:ea typeface="+mn-ea"/>
        <a:cs typeface="+mn-cs"/>
      </a:defRPr>
    </a:lvl2pPr>
    <a:lvl3pPr marL="893277" algn="l" defTabSz="893277" rtl="0" eaLnBrk="1" latinLnBrk="0" hangingPunct="1">
      <a:defRPr kumimoji="1" sz="1172" kern="1200">
        <a:solidFill>
          <a:schemeClr val="tx1"/>
        </a:solidFill>
        <a:latin typeface="+mn-lt"/>
        <a:ea typeface="+mn-ea"/>
        <a:cs typeface="+mn-cs"/>
      </a:defRPr>
    </a:lvl3pPr>
    <a:lvl4pPr marL="1339916" algn="l" defTabSz="893277" rtl="0" eaLnBrk="1" latinLnBrk="0" hangingPunct="1">
      <a:defRPr kumimoji="1" sz="1172" kern="1200">
        <a:solidFill>
          <a:schemeClr val="tx1"/>
        </a:solidFill>
        <a:latin typeface="+mn-lt"/>
        <a:ea typeface="+mn-ea"/>
        <a:cs typeface="+mn-cs"/>
      </a:defRPr>
    </a:lvl4pPr>
    <a:lvl5pPr marL="1786555" algn="l" defTabSz="893277" rtl="0" eaLnBrk="1" latinLnBrk="0" hangingPunct="1">
      <a:defRPr kumimoji="1" sz="1172" kern="1200">
        <a:solidFill>
          <a:schemeClr val="tx1"/>
        </a:solidFill>
        <a:latin typeface="+mn-lt"/>
        <a:ea typeface="+mn-ea"/>
        <a:cs typeface="+mn-cs"/>
      </a:defRPr>
    </a:lvl5pPr>
    <a:lvl6pPr marL="2233193" algn="l" defTabSz="893277" rtl="0" eaLnBrk="1" latinLnBrk="0" hangingPunct="1">
      <a:defRPr kumimoji="1" sz="1172" kern="1200">
        <a:solidFill>
          <a:schemeClr val="tx1"/>
        </a:solidFill>
        <a:latin typeface="+mn-lt"/>
        <a:ea typeface="+mn-ea"/>
        <a:cs typeface="+mn-cs"/>
      </a:defRPr>
    </a:lvl6pPr>
    <a:lvl7pPr marL="2679832" algn="l" defTabSz="893277" rtl="0" eaLnBrk="1" latinLnBrk="0" hangingPunct="1">
      <a:defRPr kumimoji="1" sz="1172" kern="1200">
        <a:solidFill>
          <a:schemeClr val="tx1"/>
        </a:solidFill>
        <a:latin typeface="+mn-lt"/>
        <a:ea typeface="+mn-ea"/>
        <a:cs typeface="+mn-cs"/>
      </a:defRPr>
    </a:lvl7pPr>
    <a:lvl8pPr marL="3126471" algn="l" defTabSz="893277" rtl="0" eaLnBrk="1" latinLnBrk="0" hangingPunct="1">
      <a:defRPr kumimoji="1" sz="1172" kern="1200">
        <a:solidFill>
          <a:schemeClr val="tx1"/>
        </a:solidFill>
        <a:latin typeface="+mn-lt"/>
        <a:ea typeface="+mn-ea"/>
        <a:cs typeface="+mn-cs"/>
      </a:defRPr>
    </a:lvl8pPr>
    <a:lvl9pPr marL="3573109" algn="l" defTabSz="893277" rtl="0" eaLnBrk="1" latinLnBrk="0" hangingPunct="1">
      <a:defRPr kumimoji="1" sz="1172"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B3A9FC6-70EA-AF49-ADDA-D6A28B1D833F}" type="slidenum">
              <a:rPr kumimoji="1" lang="ja-JP" altLang="en-US" smtClean="0"/>
              <a:t>1</a:t>
            </a:fld>
            <a:endParaRPr kumimoji="1" lang="ja-JP" altLang="en-US"/>
          </a:p>
        </p:txBody>
      </p:sp>
    </p:spTree>
    <p:extLst>
      <p:ext uri="{BB962C8B-B14F-4D97-AF65-F5344CB8AC3E}">
        <p14:creationId xmlns:p14="http://schemas.microsoft.com/office/powerpoint/2010/main" val="1021961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F06BA-DA6A-ABDA-8E0A-CA7C92EBE80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BAA4D87-CF38-E947-C626-01ABF221248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56827DC-3E43-DC22-C66C-6015EDBC8C9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F6DFDAE-E708-FDE2-5945-C46E8ED706D9}"/>
              </a:ext>
            </a:extLst>
          </p:cNvPr>
          <p:cNvSpPr>
            <a:spLocks noGrp="1"/>
          </p:cNvSpPr>
          <p:nvPr>
            <p:ph type="sldNum" sz="quarter" idx="5"/>
          </p:nvPr>
        </p:nvSpPr>
        <p:spPr/>
        <p:txBody>
          <a:bodyPr/>
          <a:lstStyle/>
          <a:p>
            <a:fld id="{5B3A9FC6-70EA-AF49-ADDA-D6A28B1D833F}" type="slidenum">
              <a:rPr kumimoji="1" lang="ja-JP" altLang="en-US" smtClean="0"/>
              <a:t>2</a:t>
            </a:fld>
            <a:endParaRPr kumimoji="1" lang="ja-JP" altLang="en-US"/>
          </a:p>
        </p:txBody>
      </p:sp>
    </p:spTree>
    <p:extLst>
      <p:ext uri="{BB962C8B-B14F-4D97-AF65-F5344CB8AC3E}">
        <p14:creationId xmlns:p14="http://schemas.microsoft.com/office/powerpoint/2010/main" val="25116740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439" y="3314462"/>
            <a:ext cx="6430973" cy="62324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34878" y="5987416"/>
            <a:ext cx="5296096"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50" b="0" i="0">
                <a:solidFill>
                  <a:srgbClr val="304F6F"/>
                </a:solidFill>
                <a:latin typeface="OlympianLTStd"/>
                <a:cs typeface="OlympianLTStd"/>
              </a:defRPr>
            </a:lvl1pPr>
          </a:lstStyle>
          <a:p>
            <a:endParaRPr/>
          </a:p>
        </p:txBody>
      </p:sp>
      <p:sp>
        <p:nvSpPr>
          <p:cNvPr id="3" name="Holder 3"/>
          <p:cNvSpPr>
            <a:spLocks noGrp="1"/>
          </p:cNvSpPr>
          <p:nvPr>
            <p:ph type="body" idx="1"/>
          </p:nvPr>
        </p:nvSpPr>
        <p:spPr/>
        <p:txBody>
          <a:bodyPr lIns="0" tIns="0" rIns="0" bIns="0"/>
          <a:lstStyle>
            <a:lvl1pPr>
              <a:defRPr/>
            </a:lvl1pPr>
          </a:lstStyle>
          <a:p>
            <a:endParaRPr dirty="0"/>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50" b="0" i="0">
                <a:solidFill>
                  <a:srgbClr val="304F6F"/>
                </a:solidFill>
                <a:latin typeface="OlympianLTStd"/>
                <a:cs typeface="OlympianLTStd"/>
              </a:defRPr>
            </a:lvl1pPr>
          </a:lstStyle>
          <a:p>
            <a:endParaRPr/>
          </a:p>
        </p:txBody>
      </p:sp>
      <p:sp>
        <p:nvSpPr>
          <p:cNvPr id="3" name="Holder 3"/>
          <p:cNvSpPr>
            <a:spLocks noGrp="1"/>
          </p:cNvSpPr>
          <p:nvPr>
            <p:ph sz="half" idx="2"/>
          </p:nvPr>
        </p:nvSpPr>
        <p:spPr>
          <a:xfrm>
            <a:off x="378292" y="2459117"/>
            <a:ext cx="3291145"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6413" y="2459117"/>
            <a:ext cx="3291145"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8/19/2026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50" b="0" i="0">
                <a:solidFill>
                  <a:srgbClr val="304F6F"/>
                </a:solidFill>
                <a:latin typeface="OlympianLTStd"/>
                <a:cs typeface="OlympianLTStd"/>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8/19/2026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8/19/2026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80262" y="444932"/>
            <a:ext cx="6405327" cy="623248"/>
          </a:xfrm>
          <a:prstGeom prst="rect">
            <a:avLst/>
          </a:prstGeom>
        </p:spPr>
        <p:txBody>
          <a:bodyPr wrap="square" lIns="0" tIns="0" rIns="0" bIns="0">
            <a:spAutoFit/>
          </a:bodyPr>
          <a:lstStyle>
            <a:lvl1pPr>
              <a:defRPr sz="4050" b="0" i="0">
                <a:solidFill>
                  <a:srgbClr val="304F6F"/>
                </a:solidFill>
                <a:latin typeface="OlympianLTStd"/>
                <a:cs typeface="OlympianLTStd"/>
              </a:defRPr>
            </a:lvl1pPr>
          </a:lstStyle>
          <a:p>
            <a:endParaRPr/>
          </a:p>
        </p:txBody>
      </p:sp>
      <p:sp>
        <p:nvSpPr>
          <p:cNvPr id="3" name="Holder 3"/>
          <p:cNvSpPr>
            <a:spLocks noGrp="1"/>
          </p:cNvSpPr>
          <p:nvPr>
            <p:ph type="body" idx="1"/>
          </p:nvPr>
        </p:nvSpPr>
        <p:spPr>
          <a:xfrm>
            <a:off x="378293" y="2459117"/>
            <a:ext cx="6809266"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72390" y="9943386"/>
            <a:ext cx="2421072" cy="270523"/>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78292" y="9943386"/>
            <a:ext cx="1740145" cy="270523"/>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8/19/2026</a:t>
            </a:fld>
            <a:endParaRPr lang="en-US"/>
          </a:p>
        </p:txBody>
      </p:sp>
      <p:sp>
        <p:nvSpPr>
          <p:cNvPr id="6" name="Holder 6"/>
          <p:cNvSpPr>
            <a:spLocks noGrp="1"/>
          </p:cNvSpPr>
          <p:nvPr>
            <p:ph type="sldNum" sz="quarter" idx="7"/>
          </p:nvPr>
        </p:nvSpPr>
        <p:spPr>
          <a:xfrm>
            <a:off x="5447413" y="9943386"/>
            <a:ext cx="1740145" cy="270523"/>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pic>
        <p:nvPicPr>
          <p:cNvPr id="7" name="図 6">
            <a:extLst>
              <a:ext uri="{FF2B5EF4-FFF2-40B4-BE49-F238E27FC236}">
                <a16:creationId xmlns:a16="http://schemas.microsoft.com/office/drawing/2014/main" id="{96F7D492-02E6-172A-5861-E4F8DB41C8B8}"/>
              </a:ext>
            </a:extLst>
          </p:cNvPr>
          <p:cNvPicPr>
            <a:picLocks noChangeAspect="1"/>
          </p:cNvPicPr>
          <p:nvPr userDrawn="1"/>
        </p:nvPicPr>
        <p:blipFill>
          <a:blip r:embed="rId7">
            <a:duotone>
              <a:schemeClr val="accent1">
                <a:shade val="45000"/>
                <a:satMod val="135000"/>
              </a:schemeClr>
              <a:prstClr val="white"/>
            </a:duotone>
          </a:blip>
          <a:stretch>
            <a:fillRect/>
          </a:stretch>
        </p:blipFill>
        <p:spPr>
          <a:xfrm>
            <a:off x="4133" y="0"/>
            <a:ext cx="7559675" cy="10764938"/>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extLst>
    <p:ext uri="{27BBF7A9-308A-43DC-89C8-2F10F3537804}">
      <p15:sldGuideLst xmlns:p15="http://schemas.microsoft.com/office/powerpoint/2012/main">
        <p15:guide id="1" orient="horz" pos="3367" userDrawn="1">
          <p15:clr>
            <a:srgbClr val="F26B43"/>
          </p15:clr>
        </p15:guide>
        <p15:guide id="2" pos="2381"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otsuka-jp.zoom.us/webinar/register/WN_-R_FQhphTp6c59jRWgZOdA"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正方形/長方形 40">
            <a:extLst>
              <a:ext uri="{FF2B5EF4-FFF2-40B4-BE49-F238E27FC236}">
                <a16:creationId xmlns:a16="http://schemas.microsoft.com/office/drawing/2014/main" id="{2ED15F30-A47B-A519-ACD8-B3901FFE9858}"/>
              </a:ext>
            </a:extLst>
          </p:cNvPr>
          <p:cNvSpPr/>
          <p:nvPr/>
        </p:nvSpPr>
        <p:spPr>
          <a:xfrm>
            <a:off x="113969" y="2742054"/>
            <a:ext cx="7315199" cy="6457355"/>
          </a:xfrm>
          <a:prstGeom prst="rect">
            <a:avLst/>
          </a:prstGeom>
          <a:noFill/>
          <a:ln w="9525">
            <a:solidFill>
              <a:schemeClr val="bg1">
                <a:lumMod val="8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9C557ED4-F8F5-B699-4459-16800112286B}"/>
              </a:ext>
            </a:extLst>
          </p:cNvPr>
          <p:cNvSpPr/>
          <p:nvPr/>
        </p:nvSpPr>
        <p:spPr>
          <a:xfrm>
            <a:off x="0" y="0"/>
            <a:ext cx="7559675" cy="1272967"/>
          </a:xfrm>
          <a:prstGeom prst="rect">
            <a:avLst/>
          </a:prstGeom>
          <a:solidFill>
            <a:srgbClr val="1532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BIZ UDPゴシック" panose="020B0400000000000000" pitchFamily="50" charset="-128"/>
              <a:ea typeface="BIZ UDPゴシック" panose="020B0400000000000000" pitchFamily="50" charset="-128"/>
            </a:endParaRPr>
          </a:p>
        </p:txBody>
      </p:sp>
      <p:sp>
        <p:nvSpPr>
          <p:cNvPr id="7" name="正方形/長方形 6">
            <a:extLst>
              <a:ext uri="{FF2B5EF4-FFF2-40B4-BE49-F238E27FC236}">
                <a16:creationId xmlns:a16="http://schemas.microsoft.com/office/drawing/2014/main" id="{54854438-F8A2-7046-F318-0F5EF1924A61}"/>
              </a:ext>
            </a:extLst>
          </p:cNvPr>
          <p:cNvSpPr/>
          <p:nvPr/>
        </p:nvSpPr>
        <p:spPr>
          <a:xfrm>
            <a:off x="4133" y="1154484"/>
            <a:ext cx="7551408" cy="36000"/>
          </a:xfrm>
          <a:prstGeom prst="rect">
            <a:avLst/>
          </a:prstGeom>
          <a:solidFill>
            <a:srgbClr val="FA0E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6E983A5F-7CB9-B5E9-A9BF-AD365B3B2E04}"/>
              </a:ext>
            </a:extLst>
          </p:cNvPr>
          <p:cNvSpPr txBox="1"/>
          <p:nvPr/>
        </p:nvSpPr>
        <p:spPr>
          <a:xfrm>
            <a:off x="1836735" y="111920"/>
            <a:ext cx="3886200" cy="461665"/>
          </a:xfrm>
          <a:prstGeom prst="rect">
            <a:avLst/>
          </a:prstGeom>
          <a:noFill/>
        </p:spPr>
        <p:txBody>
          <a:bodyPr wrap="square" rtlCol="0">
            <a:spAutoFit/>
          </a:bodyPr>
          <a:lstStyle/>
          <a:p>
            <a:pPr algn="ctr"/>
            <a:r>
              <a:rPr lang="ja-JP" altLang="en-US" sz="2400"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医療従事者のための</a:t>
            </a:r>
            <a:endParaRPr lang="en-US" altLang="ja-JP" sz="2400"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3EA90921-AA02-A7F6-3195-2836AE13340A}"/>
              </a:ext>
            </a:extLst>
          </p:cNvPr>
          <p:cNvSpPr txBox="1"/>
          <p:nvPr/>
        </p:nvSpPr>
        <p:spPr>
          <a:xfrm>
            <a:off x="322609" y="486386"/>
            <a:ext cx="6878579" cy="584775"/>
          </a:xfrm>
          <a:prstGeom prst="rect">
            <a:avLst/>
          </a:prstGeom>
          <a:noFill/>
        </p:spPr>
        <p:txBody>
          <a:bodyPr wrap="square" rtlCol="0">
            <a:spAutoFit/>
          </a:bodyPr>
          <a:lstStyle/>
          <a:p>
            <a:pPr algn="ctr"/>
            <a:r>
              <a:rPr lang="ja-JP" altLang="en-US" sz="3200"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災害医療スキルアップセミナー</a:t>
            </a:r>
            <a:endParaRPr lang="en-US" altLang="ja-JP" sz="3200"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13" name="四角形: 角を丸くする 12">
            <a:extLst>
              <a:ext uri="{FF2B5EF4-FFF2-40B4-BE49-F238E27FC236}">
                <a16:creationId xmlns:a16="http://schemas.microsoft.com/office/drawing/2014/main" id="{7E626193-9574-6EC3-0E58-6C535825531D}"/>
              </a:ext>
            </a:extLst>
          </p:cNvPr>
          <p:cNvSpPr/>
          <p:nvPr/>
        </p:nvSpPr>
        <p:spPr>
          <a:xfrm>
            <a:off x="330876" y="1323774"/>
            <a:ext cx="772291" cy="340569"/>
          </a:xfrm>
          <a:prstGeom prst="roundRect">
            <a:avLst/>
          </a:prstGeom>
          <a:solidFill>
            <a:srgbClr val="1532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dirty="0">
                <a:latin typeface="BIZ UDPゴシック" panose="020B0400000000000000" pitchFamily="50" charset="-128"/>
                <a:ea typeface="BIZ UDPゴシック" panose="020B0400000000000000" pitchFamily="50" charset="-128"/>
              </a:rPr>
              <a:t>日時</a:t>
            </a:r>
            <a:endParaRPr kumimoji="1" lang="ja-JP" altLang="en-US" dirty="0">
              <a:latin typeface="BIZ UDPゴシック" panose="020B0400000000000000" pitchFamily="50" charset="-128"/>
              <a:ea typeface="BIZ UDPゴシック" panose="020B0400000000000000" pitchFamily="50" charset="-128"/>
            </a:endParaRPr>
          </a:p>
        </p:txBody>
      </p:sp>
      <p:sp>
        <p:nvSpPr>
          <p:cNvPr id="15" name="四角形: 角を丸くする 14">
            <a:extLst>
              <a:ext uri="{FF2B5EF4-FFF2-40B4-BE49-F238E27FC236}">
                <a16:creationId xmlns:a16="http://schemas.microsoft.com/office/drawing/2014/main" id="{982A05E2-F94D-8A15-23EB-F21500EA8F2C}"/>
              </a:ext>
            </a:extLst>
          </p:cNvPr>
          <p:cNvSpPr/>
          <p:nvPr/>
        </p:nvSpPr>
        <p:spPr>
          <a:xfrm>
            <a:off x="330876" y="2222716"/>
            <a:ext cx="772291" cy="340569"/>
          </a:xfrm>
          <a:prstGeom prst="roundRect">
            <a:avLst/>
          </a:prstGeom>
          <a:solidFill>
            <a:srgbClr val="1532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BIZ UDPゴシック" panose="020B0400000000000000" pitchFamily="50" charset="-128"/>
                <a:ea typeface="BIZ UDPゴシック" panose="020B0400000000000000" pitchFamily="50" charset="-128"/>
              </a:rPr>
              <a:t>会場</a:t>
            </a:r>
          </a:p>
        </p:txBody>
      </p:sp>
      <p:sp>
        <p:nvSpPr>
          <p:cNvPr id="21" name="テキスト ボックス 20">
            <a:extLst>
              <a:ext uri="{FF2B5EF4-FFF2-40B4-BE49-F238E27FC236}">
                <a16:creationId xmlns:a16="http://schemas.microsoft.com/office/drawing/2014/main" id="{674965E1-AC9F-A605-CB34-D98354C66B10}"/>
              </a:ext>
            </a:extLst>
          </p:cNvPr>
          <p:cNvSpPr txBox="1"/>
          <p:nvPr/>
        </p:nvSpPr>
        <p:spPr>
          <a:xfrm>
            <a:off x="1402609" y="4034736"/>
            <a:ext cx="5753721" cy="369332"/>
          </a:xfrm>
          <a:prstGeom prst="rect">
            <a:avLst/>
          </a:prstGeom>
          <a:noFill/>
        </p:spPr>
        <p:txBody>
          <a:bodyPr wrap="square">
            <a:spAutoFit/>
          </a:bodyPr>
          <a:lstStyle/>
          <a:p>
            <a:r>
              <a:rPr lang="ja-JP" altLang="en-US" sz="1800" b="1" dirty="0">
                <a:latin typeface="BIZ UDPゴシック" panose="020B0400000000000000" pitchFamily="50" charset="-128"/>
                <a:ea typeface="BIZ UDPゴシック" panose="020B0400000000000000" pitchFamily="50" charset="-128"/>
              </a:rPr>
              <a:t>豊田 秀二</a:t>
            </a:r>
            <a:r>
              <a:rPr lang="ja-JP" altLang="en-US" sz="1200" b="1" dirty="0">
                <a:latin typeface="BIZ UDPゴシック" panose="020B0400000000000000" pitchFamily="50" charset="-128"/>
                <a:ea typeface="BIZ UDPゴシック" panose="020B0400000000000000" pitchFamily="50" charset="-128"/>
              </a:rPr>
              <a:t> </a:t>
            </a:r>
            <a:r>
              <a:rPr lang="ja-JP" altLang="en-US" sz="1400" dirty="0">
                <a:latin typeface="BIZ UDPゴシック" panose="020B0400000000000000" pitchFamily="50" charset="-128"/>
                <a:ea typeface="BIZ UDPゴシック" panose="020B0400000000000000" pitchFamily="50" charset="-128"/>
              </a:rPr>
              <a:t>先生</a:t>
            </a:r>
            <a:r>
              <a:rPr lang="ja-JP" altLang="en-US" sz="1200" dirty="0">
                <a:latin typeface="BIZ UDPゴシック" panose="020B0400000000000000" pitchFamily="50" charset="-128"/>
                <a:ea typeface="BIZ UDPゴシック" panose="020B0400000000000000" pitchFamily="50" charset="-128"/>
              </a:rPr>
              <a:t>　三田尻病院　院長</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山口県災害医療コーディネーター</a:t>
            </a:r>
          </a:p>
        </p:txBody>
      </p:sp>
      <p:sp>
        <p:nvSpPr>
          <p:cNvPr id="25" name="テキスト ボックス 24">
            <a:extLst>
              <a:ext uri="{FF2B5EF4-FFF2-40B4-BE49-F238E27FC236}">
                <a16:creationId xmlns:a16="http://schemas.microsoft.com/office/drawing/2014/main" id="{D5940CCD-59C3-BB31-C628-61995FCA0811}"/>
              </a:ext>
            </a:extLst>
          </p:cNvPr>
          <p:cNvSpPr txBox="1"/>
          <p:nvPr/>
        </p:nvSpPr>
        <p:spPr>
          <a:xfrm>
            <a:off x="1447532" y="3393525"/>
            <a:ext cx="5708798" cy="369332"/>
          </a:xfrm>
          <a:prstGeom prst="rect">
            <a:avLst/>
          </a:prstGeom>
          <a:noFill/>
        </p:spPr>
        <p:txBody>
          <a:bodyPr wrap="square">
            <a:spAutoFit/>
          </a:bodyPr>
          <a:lstStyle/>
          <a:p>
            <a:r>
              <a:rPr lang="ja-JP" altLang="en-US" sz="1800" b="1" dirty="0">
                <a:latin typeface="BIZ UDPゴシック" panose="020B0400000000000000" pitchFamily="50" charset="-128"/>
                <a:ea typeface="BIZ UDPゴシック" panose="020B0400000000000000" pitchFamily="50" charset="-128"/>
              </a:rPr>
              <a:t>吉田 力久</a:t>
            </a:r>
            <a:r>
              <a:rPr lang="ja-JP" altLang="en-US" sz="1600" b="1" dirty="0">
                <a:latin typeface="BIZ UDPゴシック" panose="020B0400000000000000" pitchFamily="50" charset="-128"/>
                <a:ea typeface="BIZ UDPゴシック" panose="020B0400000000000000" pitchFamily="50" charset="-128"/>
              </a:rPr>
              <a:t> </a:t>
            </a:r>
            <a:r>
              <a:rPr lang="ja-JP" altLang="en-US" sz="1400" dirty="0">
                <a:latin typeface="BIZ UDPゴシック" panose="020B0400000000000000" pitchFamily="50" charset="-128"/>
                <a:ea typeface="BIZ UDPゴシック" panose="020B0400000000000000" pitchFamily="50" charset="-128"/>
              </a:rPr>
              <a:t>先生</a:t>
            </a:r>
            <a:r>
              <a:rPr lang="ja-JP" altLang="en-US" sz="1200" dirty="0">
                <a:latin typeface="BIZ UDPゴシック" panose="020B0400000000000000" pitchFamily="50" charset="-128"/>
                <a:ea typeface="BIZ UDPゴシック" panose="020B0400000000000000" pitchFamily="50" charset="-128"/>
              </a:rPr>
              <a:t>　山口県薬剤師会　顧問　　</a:t>
            </a:r>
            <a:endParaRPr lang="ja-JP" altLang="en-US" sz="1600" dirty="0">
              <a:latin typeface="BIZ UDPゴシック" panose="020B0400000000000000" pitchFamily="50" charset="-128"/>
              <a:ea typeface="BIZ UDPゴシック" panose="020B0400000000000000" pitchFamily="50" charset="-128"/>
            </a:endParaRPr>
          </a:p>
        </p:txBody>
      </p:sp>
      <p:sp>
        <p:nvSpPr>
          <p:cNvPr id="26" name="四角形: 対角を丸める 25">
            <a:extLst>
              <a:ext uri="{FF2B5EF4-FFF2-40B4-BE49-F238E27FC236}">
                <a16:creationId xmlns:a16="http://schemas.microsoft.com/office/drawing/2014/main" id="{680A90D6-1AC2-8A16-BAE0-FF38DF7E5F4C}"/>
              </a:ext>
            </a:extLst>
          </p:cNvPr>
          <p:cNvSpPr/>
          <p:nvPr/>
        </p:nvSpPr>
        <p:spPr>
          <a:xfrm>
            <a:off x="322609" y="4673094"/>
            <a:ext cx="1080000" cy="324000"/>
          </a:xfrm>
          <a:prstGeom prst="round2DiagRect">
            <a:avLst/>
          </a:prstGeom>
          <a:solidFill>
            <a:srgbClr val="1532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latin typeface="BIZ UDPゴシック" panose="020B0400000000000000" pitchFamily="50" charset="-128"/>
                <a:ea typeface="BIZ UDPゴシック" panose="020B0400000000000000" pitchFamily="50" charset="-128"/>
              </a:rPr>
              <a:t>講演</a:t>
            </a:r>
            <a:r>
              <a:rPr lang="en-US" altLang="ja-JP" sz="1400" dirty="0">
                <a:latin typeface="BIZ UDPゴシック" panose="020B0400000000000000" pitchFamily="50" charset="-128"/>
                <a:ea typeface="BIZ UDPゴシック" panose="020B0400000000000000" pitchFamily="50" charset="-128"/>
              </a:rPr>
              <a:t>1</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30" name="テキスト ボックス 29">
            <a:extLst>
              <a:ext uri="{FF2B5EF4-FFF2-40B4-BE49-F238E27FC236}">
                <a16:creationId xmlns:a16="http://schemas.microsoft.com/office/drawing/2014/main" id="{9C44B721-D7E8-C0E8-FFD3-CD5B512C0121}"/>
              </a:ext>
            </a:extLst>
          </p:cNvPr>
          <p:cNvSpPr txBox="1"/>
          <p:nvPr/>
        </p:nvSpPr>
        <p:spPr>
          <a:xfrm>
            <a:off x="1447532" y="5458388"/>
            <a:ext cx="6615723" cy="369332"/>
          </a:xfrm>
          <a:prstGeom prst="rect">
            <a:avLst/>
          </a:prstGeom>
          <a:noFill/>
        </p:spPr>
        <p:txBody>
          <a:bodyPr wrap="square">
            <a:spAutoFit/>
          </a:bodyPr>
          <a:lstStyle/>
          <a:p>
            <a:r>
              <a:rPr lang="ja-JP" altLang="en-US" sz="1800" b="1" dirty="0">
                <a:latin typeface="BIZ UDPゴシック" panose="020B0400000000000000" pitchFamily="50" charset="-128"/>
                <a:ea typeface="BIZ UDPゴシック" panose="020B0400000000000000" pitchFamily="50" charset="-128"/>
              </a:rPr>
              <a:t>小野 輝</a:t>
            </a:r>
            <a:r>
              <a:rPr lang="ja-JP" altLang="en-US" sz="1800" dirty="0">
                <a:latin typeface="BIZ UDPゴシック" panose="020B0400000000000000" pitchFamily="50" charset="-128"/>
                <a:ea typeface="BIZ UDPゴシック" panose="020B0400000000000000" pitchFamily="50" charset="-128"/>
              </a:rPr>
              <a:t>　</a:t>
            </a:r>
            <a:r>
              <a:rPr lang="ja-JP" altLang="en-US" sz="1400" dirty="0">
                <a:latin typeface="BIZ UDPゴシック" panose="020B0400000000000000" pitchFamily="50" charset="-128"/>
                <a:ea typeface="BIZ UDPゴシック" panose="020B0400000000000000" pitchFamily="50" charset="-128"/>
              </a:rPr>
              <a:t>様　</a:t>
            </a:r>
            <a:r>
              <a:rPr lang="ja-JP" altLang="en-US" sz="1100" dirty="0">
                <a:latin typeface="BIZ UDPゴシック" panose="020B0400000000000000" pitchFamily="50" charset="-128"/>
                <a:ea typeface="BIZ UDPゴシック" panose="020B0400000000000000" pitchFamily="50" charset="-128"/>
              </a:rPr>
              <a:t>山口県　健康福祉部　医療政策課　医療企画班　主事</a:t>
            </a:r>
          </a:p>
        </p:txBody>
      </p:sp>
      <p:sp>
        <p:nvSpPr>
          <p:cNvPr id="31" name="テキスト ボックス 30">
            <a:extLst>
              <a:ext uri="{FF2B5EF4-FFF2-40B4-BE49-F238E27FC236}">
                <a16:creationId xmlns:a16="http://schemas.microsoft.com/office/drawing/2014/main" id="{74B3C67E-46F9-EC72-E945-530B72245160}"/>
              </a:ext>
            </a:extLst>
          </p:cNvPr>
          <p:cNvSpPr txBox="1"/>
          <p:nvPr/>
        </p:nvSpPr>
        <p:spPr>
          <a:xfrm>
            <a:off x="340545" y="5070951"/>
            <a:ext cx="6896519" cy="369332"/>
          </a:xfrm>
          <a:prstGeom prst="rect">
            <a:avLst/>
          </a:prstGeom>
          <a:noFill/>
        </p:spPr>
        <p:txBody>
          <a:bodyPr wrap="square">
            <a:spAutoFit/>
          </a:bodyPr>
          <a:lstStyle/>
          <a:p>
            <a:pPr algn="ctr"/>
            <a:r>
              <a:rPr lang="en-US" altLang="ja-JP" sz="1800" b="1">
                <a:latin typeface="BIZ UDPゴシック" panose="020B0400000000000000" pitchFamily="50" charset="-128"/>
                <a:ea typeface="BIZ UDPゴシック" panose="020B0400000000000000" pitchFamily="50" charset="-128"/>
              </a:rPr>
              <a:t>『</a:t>
            </a:r>
            <a:r>
              <a:rPr lang="ja-JP" altLang="en-US" sz="1800" b="1">
                <a:latin typeface="BIZ UDPゴシック" panose="020B0400000000000000" pitchFamily="50" charset="-128"/>
                <a:ea typeface="BIZ UDPゴシック" panose="020B0400000000000000" pitchFamily="50" charset="-128"/>
              </a:rPr>
              <a:t>山口県</a:t>
            </a:r>
            <a:r>
              <a:rPr lang="ja-JP" altLang="en-US" sz="1800" b="1" dirty="0">
                <a:latin typeface="BIZ UDPゴシック" panose="020B0400000000000000" pitchFamily="50" charset="-128"/>
                <a:ea typeface="BIZ UDPゴシック" panose="020B0400000000000000" pitchFamily="50" charset="-128"/>
              </a:rPr>
              <a:t>の災害医療施策について</a:t>
            </a:r>
            <a:r>
              <a:rPr lang="en-US" altLang="ja-JP" sz="1800" b="1" dirty="0">
                <a:latin typeface="BIZ UDPゴシック" panose="020B0400000000000000" pitchFamily="50" charset="-128"/>
                <a:ea typeface="BIZ UDPゴシック" panose="020B0400000000000000" pitchFamily="50" charset="-128"/>
              </a:rPr>
              <a:t>』</a:t>
            </a:r>
            <a:endParaRPr lang="ja-JP" altLang="en-US" sz="1400" dirty="0">
              <a:latin typeface="BIZ UDPゴシック" panose="020B0400000000000000" pitchFamily="50" charset="-128"/>
              <a:ea typeface="BIZ UDPゴシック" panose="020B0400000000000000" pitchFamily="50" charset="-128"/>
            </a:endParaRPr>
          </a:p>
        </p:txBody>
      </p:sp>
      <p:sp>
        <p:nvSpPr>
          <p:cNvPr id="33" name="四角形: 対角を丸める 32">
            <a:extLst>
              <a:ext uri="{FF2B5EF4-FFF2-40B4-BE49-F238E27FC236}">
                <a16:creationId xmlns:a16="http://schemas.microsoft.com/office/drawing/2014/main" id="{95708D98-ADE7-0529-1300-CA8AC22ABF41}"/>
              </a:ext>
            </a:extLst>
          </p:cNvPr>
          <p:cNvSpPr/>
          <p:nvPr/>
        </p:nvSpPr>
        <p:spPr>
          <a:xfrm>
            <a:off x="322609" y="5946382"/>
            <a:ext cx="1080000" cy="324000"/>
          </a:xfrm>
          <a:prstGeom prst="round2DiagRect">
            <a:avLst/>
          </a:prstGeom>
          <a:solidFill>
            <a:srgbClr val="1532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latin typeface="BIZ UDPゴシック" panose="020B0400000000000000" pitchFamily="50" charset="-128"/>
                <a:ea typeface="BIZ UDPゴシック" panose="020B0400000000000000" pitchFamily="50" charset="-128"/>
              </a:rPr>
              <a:t>講演</a:t>
            </a:r>
            <a:r>
              <a:rPr kumimoji="1" lang="en-US" altLang="ja-JP" sz="1400" dirty="0">
                <a:latin typeface="BIZ UDPゴシック" panose="020B0400000000000000" pitchFamily="50" charset="-128"/>
                <a:ea typeface="BIZ UDPゴシック" panose="020B0400000000000000" pitchFamily="50" charset="-128"/>
              </a:rPr>
              <a:t>2</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34" name="テキスト ボックス 33">
            <a:extLst>
              <a:ext uri="{FF2B5EF4-FFF2-40B4-BE49-F238E27FC236}">
                <a16:creationId xmlns:a16="http://schemas.microsoft.com/office/drawing/2014/main" id="{0E0E0442-CC1D-AA2E-D409-994DB352E82A}"/>
              </a:ext>
            </a:extLst>
          </p:cNvPr>
          <p:cNvSpPr txBox="1"/>
          <p:nvPr/>
        </p:nvSpPr>
        <p:spPr>
          <a:xfrm>
            <a:off x="1470499" y="6675109"/>
            <a:ext cx="6615723" cy="369332"/>
          </a:xfrm>
          <a:prstGeom prst="rect">
            <a:avLst/>
          </a:prstGeom>
          <a:noFill/>
        </p:spPr>
        <p:txBody>
          <a:bodyPr wrap="square">
            <a:spAutoFit/>
          </a:bodyPr>
          <a:lstStyle/>
          <a:p>
            <a:r>
              <a:rPr lang="ja-JP" altLang="en-US" sz="1800" b="1" dirty="0">
                <a:latin typeface="BIZ UDPゴシック" panose="020B0400000000000000" pitchFamily="50" charset="-128"/>
                <a:ea typeface="BIZ UDPゴシック" panose="020B0400000000000000" pitchFamily="50" charset="-128"/>
              </a:rPr>
              <a:t>藤田 基</a:t>
            </a:r>
            <a:r>
              <a:rPr lang="ja-JP" altLang="en-US" sz="1800" dirty="0">
                <a:latin typeface="BIZ UDPゴシック" panose="020B0400000000000000" pitchFamily="50" charset="-128"/>
                <a:ea typeface="BIZ UDPゴシック" panose="020B0400000000000000" pitchFamily="50" charset="-128"/>
              </a:rPr>
              <a:t>　</a:t>
            </a:r>
            <a:r>
              <a:rPr lang="ja-JP" altLang="en-US" sz="1400" dirty="0">
                <a:latin typeface="BIZ UDPゴシック" panose="020B0400000000000000" pitchFamily="50" charset="-128"/>
                <a:ea typeface="BIZ UDPゴシック" panose="020B0400000000000000" pitchFamily="50" charset="-128"/>
              </a:rPr>
              <a:t>先生　</a:t>
            </a:r>
            <a:r>
              <a:rPr lang="ja-JP" altLang="en-US" sz="1100" dirty="0">
                <a:latin typeface="BIZ UDPゴシック" panose="020B0400000000000000" pitchFamily="50" charset="-128"/>
                <a:ea typeface="BIZ UDPゴシック" panose="020B0400000000000000" pitchFamily="50" charset="-128"/>
              </a:rPr>
              <a:t>山口大学大学院医学系研究科　救急医学講座　准教授</a:t>
            </a:r>
          </a:p>
        </p:txBody>
      </p:sp>
      <p:sp>
        <p:nvSpPr>
          <p:cNvPr id="35" name="テキスト ボックス 34">
            <a:extLst>
              <a:ext uri="{FF2B5EF4-FFF2-40B4-BE49-F238E27FC236}">
                <a16:creationId xmlns:a16="http://schemas.microsoft.com/office/drawing/2014/main" id="{D475AB13-FF6D-B941-8FD9-F5F04DF6BF5B}"/>
              </a:ext>
            </a:extLst>
          </p:cNvPr>
          <p:cNvSpPr txBox="1"/>
          <p:nvPr/>
        </p:nvSpPr>
        <p:spPr>
          <a:xfrm>
            <a:off x="324009" y="6331570"/>
            <a:ext cx="6896519" cy="369332"/>
          </a:xfrm>
          <a:prstGeom prst="rect">
            <a:avLst/>
          </a:prstGeom>
          <a:noFill/>
        </p:spPr>
        <p:txBody>
          <a:bodyPr wrap="square">
            <a:spAutoFit/>
          </a:bodyPr>
          <a:lstStyle/>
          <a:p>
            <a:pPr algn="ctr"/>
            <a:r>
              <a:rPr lang="en-US" altLang="ja-JP" sz="1800" b="1" dirty="0">
                <a:latin typeface="BIZ UDPゴシック" panose="020B0400000000000000" pitchFamily="50" charset="-128"/>
                <a:ea typeface="BIZ UDPゴシック" panose="020B0400000000000000" pitchFamily="50" charset="-128"/>
              </a:rPr>
              <a:t>『 </a:t>
            </a:r>
            <a:r>
              <a:rPr lang="ja-JP" altLang="en-US" sz="1800" b="1" dirty="0">
                <a:latin typeface="BIZ UDPゴシック" panose="020B0400000000000000" pitchFamily="50" charset="-128"/>
                <a:ea typeface="BIZ UDPゴシック" panose="020B0400000000000000" pitchFamily="50" charset="-128"/>
              </a:rPr>
              <a:t>山口県における災害医療体制の構築と多職種連携 </a:t>
            </a:r>
            <a:r>
              <a:rPr lang="en-US" altLang="ja-JP" sz="1800" b="1" dirty="0">
                <a:latin typeface="BIZ UDPゴシック" panose="020B0400000000000000" pitchFamily="50" charset="-128"/>
                <a:ea typeface="BIZ UDPゴシック" panose="020B0400000000000000" pitchFamily="50" charset="-128"/>
              </a:rPr>
              <a:t>』</a:t>
            </a:r>
            <a:endParaRPr lang="ja-JP" altLang="en-US" sz="1400" dirty="0">
              <a:latin typeface="BIZ UDPゴシック" panose="020B0400000000000000" pitchFamily="50" charset="-128"/>
              <a:ea typeface="BIZ UDPゴシック" panose="020B0400000000000000" pitchFamily="50" charset="-128"/>
            </a:endParaRPr>
          </a:p>
        </p:txBody>
      </p:sp>
      <p:sp>
        <p:nvSpPr>
          <p:cNvPr id="36" name="四角形: 対角を丸める 35">
            <a:extLst>
              <a:ext uri="{FF2B5EF4-FFF2-40B4-BE49-F238E27FC236}">
                <a16:creationId xmlns:a16="http://schemas.microsoft.com/office/drawing/2014/main" id="{AF938956-CD88-CD5D-CD1A-74C07CFDF9EB}"/>
              </a:ext>
            </a:extLst>
          </p:cNvPr>
          <p:cNvSpPr/>
          <p:nvPr/>
        </p:nvSpPr>
        <p:spPr>
          <a:xfrm>
            <a:off x="330876" y="7219670"/>
            <a:ext cx="1080000" cy="324000"/>
          </a:xfrm>
          <a:prstGeom prst="round2DiagRect">
            <a:avLst/>
          </a:prstGeom>
          <a:solidFill>
            <a:srgbClr val="1532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latin typeface="BIZ UDPゴシック" panose="020B0400000000000000" pitchFamily="50" charset="-128"/>
                <a:ea typeface="BIZ UDPゴシック" panose="020B0400000000000000" pitchFamily="50" charset="-128"/>
              </a:rPr>
              <a:t>特別講演</a:t>
            </a:r>
          </a:p>
        </p:txBody>
      </p:sp>
      <p:sp>
        <p:nvSpPr>
          <p:cNvPr id="37" name="テキスト ボックス 36">
            <a:extLst>
              <a:ext uri="{FF2B5EF4-FFF2-40B4-BE49-F238E27FC236}">
                <a16:creationId xmlns:a16="http://schemas.microsoft.com/office/drawing/2014/main" id="{3FCA7515-FF32-61FF-DD43-C9238F74A0CB}"/>
              </a:ext>
            </a:extLst>
          </p:cNvPr>
          <p:cNvSpPr txBox="1"/>
          <p:nvPr/>
        </p:nvSpPr>
        <p:spPr>
          <a:xfrm>
            <a:off x="1470499" y="7994299"/>
            <a:ext cx="6615723" cy="369332"/>
          </a:xfrm>
          <a:prstGeom prst="rect">
            <a:avLst/>
          </a:prstGeom>
          <a:noFill/>
        </p:spPr>
        <p:txBody>
          <a:bodyPr wrap="square">
            <a:spAutoFit/>
          </a:bodyPr>
          <a:lstStyle/>
          <a:p>
            <a:r>
              <a:rPr lang="ja-JP" altLang="en-US" sz="1800" b="1" dirty="0">
                <a:latin typeface="BIZ UDPゴシック" panose="020B0400000000000000" pitchFamily="50" charset="-128"/>
                <a:ea typeface="BIZ UDPゴシック" panose="020B0400000000000000" pitchFamily="50" charset="-128"/>
              </a:rPr>
              <a:t>石井 正</a:t>
            </a:r>
            <a:r>
              <a:rPr lang="ja-JP" altLang="en-US" sz="1800" dirty="0">
                <a:latin typeface="BIZ UDPゴシック" panose="020B0400000000000000" pitchFamily="50" charset="-128"/>
                <a:ea typeface="BIZ UDPゴシック" panose="020B0400000000000000" pitchFamily="50" charset="-128"/>
              </a:rPr>
              <a:t>　</a:t>
            </a:r>
            <a:r>
              <a:rPr lang="ja-JP" altLang="en-US" sz="1400" dirty="0">
                <a:latin typeface="BIZ UDPゴシック" panose="020B0400000000000000" pitchFamily="50" charset="-128"/>
                <a:ea typeface="BIZ UDPゴシック" panose="020B0400000000000000" pitchFamily="50" charset="-128"/>
              </a:rPr>
              <a:t>先生　</a:t>
            </a:r>
            <a:r>
              <a:rPr lang="zh-CN" altLang="en-US" sz="1100" dirty="0">
                <a:latin typeface="BIZ UDPゴシック" panose="020B0400000000000000" pitchFamily="50" charset="-128"/>
                <a:ea typeface="BIZ UDPゴシック" panose="020B0400000000000000" pitchFamily="50" charset="-128"/>
              </a:rPr>
              <a:t>東北大学大学院医学系研究科　総合医療学分野　教授</a:t>
            </a:r>
            <a:r>
              <a:rPr lang="ja-JP" altLang="en-US" sz="1100" dirty="0">
                <a:latin typeface="BIZ UDPゴシック" panose="020B0400000000000000" pitchFamily="50" charset="-128"/>
                <a:ea typeface="BIZ UDPゴシック" panose="020B0400000000000000" pitchFamily="50" charset="-128"/>
              </a:rPr>
              <a:t>　</a:t>
            </a:r>
          </a:p>
        </p:txBody>
      </p:sp>
      <p:sp>
        <p:nvSpPr>
          <p:cNvPr id="38" name="テキスト ボックス 37">
            <a:extLst>
              <a:ext uri="{FF2B5EF4-FFF2-40B4-BE49-F238E27FC236}">
                <a16:creationId xmlns:a16="http://schemas.microsoft.com/office/drawing/2014/main" id="{BAC6259F-0EC1-C10D-56F8-3B4FCEFCF5A7}"/>
              </a:ext>
            </a:extLst>
          </p:cNvPr>
          <p:cNvSpPr txBox="1"/>
          <p:nvPr/>
        </p:nvSpPr>
        <p:spPr>
          <a:xfrm>
            <a:off x="324009" y="7592189"/>
            <a:ext cx="6896519" cy="369332"/>
          </a:xfrm>
          <a:prstGeom prst="rect">
            <a:avLst/>
          </a:prstGeom>
          <a:noFill/>
        </p:spPr>
        <p:txBody>
          <a:bodyPr wrap="square">
            <a:spAutoFit/>
          </a:bodyPr>
          <a:lstStyle/>
          <a:p>
            <a:pPr algn="ctr"/>
            <a:r>
              <a:rPr lang="en-US" altLang="ja-JP" sz="1800" b="1" dirty="0">
                <a:latin typeface="BIZ UDPゴシック" panose="020B0400000000000000" pitchFamily="50" charset="-128"/>
                <a:ea typeface="BIZ UDPゴシック" panose="020B0400000000000000" pitchFamily="50" charset="-128"/>
              </a:rPr>
              <a:t>『</a:t>
            </a:r>
            <a:r>
              <a:rPr lang="ja-JP" altLang="en-US" sz="1800" b="1" dirty="0">
                <a:latin typeface="BIZ UDPゴシック" panose="020B0400000000000000" pitchFamily="50" charset="-128"/>
                <a:ea typeface="BIZ UDPゴシック" panose="020B0400000000000000" pitchFamily="50" charset="-128"/>
              </a:rPr>
              <a:t>東日本大震災時における災害対応経験</a:t>
            </a:r>
            <a:r>
              <a:rPr lang="en-US" altLang="ja-JP" sz="1800" b="1" dirty="0">
                <a:latin typeface="BIZ UDPゴシック" panose="020B0400000000000000" pitchFamily="50" charset="-128"/>
                <a:ea typeface="BIZ UDPゴシック" panose="020B0400000000000000" pitchFamily="50" charset="-128"/>
              </a:rPr>
              <a:t>』</a:t>
            </a:r>
            <a:endParaRPr lang="ja-JP" altLang="en-US" sz="1400" dirty="0">
              <a:latin typeface="BIZ UDPゴシック" panose="020B0400000000000000" pitchFamily="50" charset="-128"/>
              <a:ea typeface="BIZ UDPゴシック" panose="020B0400000000000000" pitchFamily="50" charset="-128"/>
            </a:endParaRPr>
          </a:p>
        </p:txBody>
      </p:sp>
      <p:sp>
        <p:nvSpPr>
          <p:cNvPr id="40" name="テキスト ボックス 39">
            <a:extLst>
              <a:ext uri="{FF2B5EF4-FFF2-40B4-BE49-F238E27FC236}">
                <a16:creationId xmlns:a16="http://schemas.microsoft.com/office/drawing/2014/main" id="{B9A7CF85-3DE6-6561-622F-8DDAA04D84CC}"/>
              </a:ext>
            </a:extLst>
          </p:cNvPr>
          <p:cNvSpPr txBox="1"/>
          <p:nvPr/>
        </p:nvSpPr>
        <p:spPr>
          <a:xfrm>
            <a:off x="1470499" y="8587824"/>
            <a:ext cx="5685831" cy="369332"/>
          </a:xfrm>
          <a:prstGeom prst="rect">
            <a:avLst/>
          </a:prstGeom>
          <a:noFill/>
        </p:spPr>
        <p:txBody>
          <a:bodyPr wrap="square">
            <a:spAutoFit/>
          </a:bodyPr>
          <a:lstStyle/>
          <a:p>
            <a:r>
              <a:rPr lang="ja-JP" altLang="en-US" sz="1800" b="1" dirty="0">
                <a:latin typeface="BIZ UDPゴシック" panose="020B0400000000000000" pitchFamily="50" charset="-128"/>
                <a:ea typeface="BIZ UDPゴシック" panose="020B0400000000000000" pitchFamily="50" charset="-128"/>
              </a:rPr>
              <a:t>中村 丘</a:t>
            </a:r>
            <a:r>
              <a:rPr lang="ja-JP" altLang="en-US" sz="1600" dirty="0">
                <a:latin typeface="BIZ UDPゴシック" panose="020B0400000000000000" pitchFamily="50" charset="-128"/>
                <a:ea typeface="BIZ UDPゴシック" panose="020B0400000000000000" pitchFamily="50" charset="-128"/>
              </a:rPr>
              <a:t> </a:t>
            </a:r>
            <a:r>
              <a:rPr lang="ja-JP" altLang="en-US" sz="1400" dirty="0">
                <a:latin typeface="BIZ UDPゴシック" panose="020B0400000000000000" pitchFamily="50" charset="-128"/>
                <a:ea typeface="BIZ UDPゴシック" panose="020B0400000000000000" pitchFamily="50" charset="-128"/>
              </a:rPr>
              <a:t>先生</a:t>
            </a:r>
            <a:r>
              <a:rPr lang="ja-JP" altLang="en-US" sz="1600" dirty="0">
                <a:latin typeface="BIZ UDPゴシック" panose="020B0400000000000000" pitchFamily="50" charset="-128"/>
                <a:ea typeface="BIZ UDPゴシック" panose="020B0400000000000000" pitchFamily="50" charset="-128"/>
              </a:rPr>
              <a:t> </a:t>
            </a:r>
            <a:r>
              <a:rPr lang="zh-CN" altLang="en-US" sz="1200" dirty="0">
                <a:latin typeface="BIZ UDPゴシック" panose="020B0400000000000000" pitchFamily="50" charset="-128"/>
                <a:ea typeface="BIZ UDPゴシック" panose="020B0400000000000000" pitchFamily="50" charset="-128"/>
              </a:rPr>
              <a:t>医療法人全眞会 全眞会病院　理事長</a:t>
            </a:r>
            <a:r>
              <a:rPr lang="en-US" altLang="zh-CN"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山口県医師会理事　</a:t>
            </a:r>
            <a:endParaRPr lang="ja-JP" altLang="en-US" sz="1600" dirty="0">
              <a:latin typeface="BIZ UDPゴシック" panose="020B0400000000000000" pitchFamily="50" charset="-128"/>
              <a:ea typeface="BIZ UDPゴシック" panose="020B0400000000000000" pitchFamily="50" charset="-128"/>
            </a:endParaRPr>
          </a:p>
        </p:txBody>
      </p:sp>
      <p:sp>
        <p:nvSpPr>
          <p:cNvPr id="16" name="正方形/長方形 15">
            <a:extLst>
              <a:ext uri="{FF2B5EF4-FFF2-40B4-BE49-F238E27FC236}">
                <a16:creationId xmlns:a16="http://schemas.microsoft.com/office/drawing/2014/main" id="{BCD8362C-926E-3261-7474-62C7C74D4510}"/>
              </a:ext>
            </a:extLst>
          </p:cNvPr>
          <p:cNvSpPr/>
          <p:nvPr/>
        </p:nvSpPr>
        <p:spPr>
          <a:xfrm>
            <a:off x="122237" y="2735080"/>
            <a:ext cx="7315199" cy="396936"/>
          </a:xfrm>
          <a:prstGeom prst="rect">
            <a:avLst/>
          </a:prstGeom>
          <a:gradFill flip="none" rotWithShape="1">
            <a:gsLst>
              <a:gs pos="0">
                <a:schemeClr val="accent1">
                  <a:lumMod val="25000"/>
                  <a:lumOff val="75000"/>
                </a:schemeClr>
              </a:gs>
              <a:gs pos="33000">
                <a:srgbClr val="15325E"/>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2000" b="1" spc="300" dirty="0">
                <a:latin typeface="BIZ UDPゴシック" panose="020B0400000000000000" pitchFamily="50" charset="-128"/>
                <a:ea typeface="BIZ UDPゴシック" panose="020B0400000000000000" pitchFamily="50" charset="-128"/>
              </a:rPr>
              <a:t>プログラム</a:t>
            </a:r>
            <a:endParaRPr kumimoji="1" lang="ja-JP" altLang="en-US" sz="2000" b="1" spc="300" dirty="0">
              <a:latin typeface="BIZ UDPゴシック" panose="020B0400000000000000" pitchFamily="50" charset="-128"/>
              <a:ea typeface="BIZ UDPゴシック" panose="020B0400000000000000" pitchFamily="50" charset="-128"/>
            </a:endParaRPr>
          </a:p>
        </p:txBody>
      </p:sp>
      <p:sp>
        <p:nvSpPr>
          <p:cNvPr id="45" name="テキスト ボックス 44">
            <a:extLst>
              <a:ext uri="{FF2B5EF4-FFF2-40B4-BE49-F238E27FC236}">
                <a16:creationId xmlns:a16="http://schemas.microsoft.com/office/drawing/2014/main" id="{D324679B-101B-7D61-03AF-39FA4F9C2D67}"/>
              </a:ext>
            </a:extLst>
          </p:cNvPr>
          <p:cNvSpPr txBox="1"/>
          <p:nvPr/>
        </p:nvSpPr>
        <p:spPr>
          <a:xfrm>
            <a:off x="1410876" y="4711633"/>
            <a:ext cx="3334306" cy="276999"/>
          </a:xfrm>
          <a:prstGeom prst="rect">
            <a:avLst/>
          </a:prstGeom>
          <a:noFill/>
        </p:spPr>
        <p:txBody>
          <a:bodyPr wrap="square" rtlCol="0">
            <a:spAutoFit/>
          </a:bodyPr>
          <a:lstStyle/>
          <a:p>
            <a:r>
              <a:rPr kumimoji="1" lang="en-US" altLang="ja-JP" sz="1200" dirty="0">
                <a:latin typeface="BIZ UDPゴシック" panose="020B0400000000000000" pitchFamily="50" charset="-128"/>
                <a:ea typeface="BIZ UDPゴシック" panose="020B0400000000000000" pitchFamily="50" charset="-128"/>
              </a:rPr>
              <a:t>16:05-16:20</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46" name="テキスト ボックス 45">
            <a:extLst>
              <a:ext uri="{FF2B5EF4-FFF2-40B4-BE49-F238E27FC236}">
                <a16:creationId xmlns:a16="http://schemas.microsoft.com/office/drawing/2014/main" id="{EA48DF87-BAC7-379F-1A97-D57228B093D9}"/>
              </a:ext>
            </a:extLst>
          </p:cNvPr>
          <p:cNvSpPr txBox="1"/>
          <p:nvPr/>
        </p:nvSpPr>
        <p:spPr>
          <a:xfrm>
            <a:off x="1421123" y="5944528"/>
            <a:ext cx="3334306" cy="276999"/>
          </a:xfrm>
          <a:prstGeom prst="rect">
            <a:avLst/>
          </a:prstGeom>
          <a:noFill/>
        </p:spPr>
        <p:txBody>
          <a:bodyPr wrap="square" rtlCol="0">
            <a:spAutoFit/>
          </a:bodyPr>
          <a:lstStyle/>
          <a:p>
            <a:r>
              <a:rPr kumimoji="1" lang="en-US" altLang="ja-JP" sz="1200" dirty="0">
                <a:latin typeface="BIZ UDPゴシック" panose="020B0400000000000000" pitchFamily="50" charset="-128"/>
                <a:ea typeface="BIZ UDPゴシック" panose="020B0400000000000000" pitchFamily="50" charset="-128"/>
              </a:rPr>
              <a:t>16:</a:t>
            </a:r>
            <a:r>
              <a:rPr lang="ja-JP" altLang="en-US" sz="1200" dirty="0">
                <a:latin typeface="BIZ UDPゴシック" panose="020B0400000000000000" pitchFamily="50" charset="-128"/>
                <a:ea typeface="BIZ UDPゴシック" panose="020B0400000000000000" pitchFamily="50" charset="-128"/>
              </a:rPr>
              <a:t>２</a:t>
            </a:r>
            <a:r>
              <a:rPr kumimoji="1" lang="en-US" altLang="ja-JP" sz="1200" dirty="0">
                <a:latin typeface="BIZ UDPゴシック" panose="020B0400000000000000" pitchFamily="50" charset="-128"/>
                <a:ea typeface="BIZ UDPゴシック" panose="020B0400000000000000" pitchFamily="50" charset="-128"/>
              </a:rPr>
              <a:t>0-16:50</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47" name="テキスト ボックス 46">
            <a:extLst>
              <a:ext uri="{FF2B5EF4-FFF2-40B4-BE49-F238E27FC236}">
                <a16:creationId xmlns:a16="http://schemas.microsoft.com/office/drawing/2014/main" id="{1E6C2665-20EE-3B30-49AF-C0C8D21EB5C0}"/>
              </a:ext>
            </a:extLst>
          </p:cNvPr>
          <p:cNvSpPr txBox="1"/>
          <p:nvPr/>
        </p:nvSpPr>
        <p:spPr>
          <a:xfrm>
            <a:off x="1421123" y="7228927"/>
            <a:ext cx="3334306" cy="276999"/>
          </a:xfrm>
          <a:prstGeom prst="rect">
            <a:avLst/>
          </a:prstGeom>
          <a:noFill/>
        </p:spPr>
        <p:txBody>
          <a:bodyPr wrap="square" rtlCol="0">
            <a:spAutoFit/>
          </a:bodyPr>
          <a:lstStyle/>
          <a:p>
            <a:r>
              <a:rPr kumimoji="1" lang="en-US" altLang="ja-JP" sz="1200" dirty="0">
                <a:latin typeface="BIZ UDPゴシック" panose="020B0400000000000000" pitchFamily="50" charset="-128"/>
                <a:ea typeface="BIZ UDPゴシック" panose="020B0400000000000000" pitchFamily="50" charset="-128"/>
              </a:rPr>
              <a:t>1</a:t>
            </a:r>
            <a:r>
              <a:rPr kumimoji="1" lang="ja-JP" altLang="en-US" sz="1200" dirty="0">
                <a:latin typeface="BIZ UDPゴシック" panose="020B0400000000000000" pitchFamily="50" charset="-128"/>
                <a:ea typeface="BIZ UDPゴシック" panose="020B0400000000000000" pitchFamily="50" charset="-128"/>
              </a:rPr>
              <a:t>６</a:t>
            </a:r>
            <a:r>
              <a:rPr kumimoji="1" lang="en-US" altLang="ja-JP" sz="1200" dirty="0">
                <a:latin typeface="BIZ UDPゴシック" panose="020B0400000000000000" pitchFamily="50" charset="-128"/>
                <a:ea typeface="BIZ UDPゴシック" panose="020B0400000000000000" pitchFamily="50" charset="-128"/>
              </a:rPr>
              <a:t>:50-</a:t>
            </a:r>
            <a:r>
              <a:rPr kumimoji="1" lang="ja-JP" altLang="en-US" sz="1200" dirty="0">
                <a:latin typeface="BIZ UDPゴシック" panose="020B0400000000000000" pitchFamily="50" charset="-128"/>
                <a:ea typeface="BIZ UDPゴシック" panose="020B0400000000000000" pitchFamily="50" charset="-128"/>
              </a:rPr>
              <a:t>１７</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３</a:t>
            </a:r>
            <a:r>
              <a:rPr kumimoji="1" lang="en-US" altLang="ja-JP" sz="1200" dirty="0">
                <a:latin typeface="BIZ UDPゴシック" panose="020B0400000000000000" pitchFamily="50" charset="-128"/>
                <a:ea typeface="BIZ UDPゴシック" panose="020B0400000000000000" pitchFamily="50" charset="-128"/>
              </a:rPr>
              <a:t>0</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48" name="正方形/長方形 47">
            <a:extLst>
              <a:ext uri="{FF2B5EF4-FFF2-40B4-BE49-F238E27FC236}">
                <a16:creationId xmlns:a16="http://schemas.microsoft.com/office/drawing/2014/main" id="{F3BA9CA1-CCC6-DD7F-C704-B2099B344148}"/>
              </a:ext>
            </a:extLst>
          </p:cNvPr>
          <p:cNvSpPr/>
          <p:nvPr/>
        </p:nvSpPr>
        <p:spPr>
          <a:xfrm>
            <a:off x="243319" y="3822142"/>
            <a:ext cx="7081303" cy="288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正方形/長方形 48">
            <a:extLst>
              <a:ext uri="{FF2B5EF4-FFF2-40B4-BE49-F238E27FC236}">
                <a16:creationId xmlns:a16="http://schemas.microsoft.com/office/drawing/2014/main" id="{A5D50691-D89E-53D0-E72D-7A96516D864F}"/>
              </a:ext>
            </a:extLst>
          </p:cNvPr>
          <p:cNvSpPr/>
          <p:nvPr/>
        </p:nvSpPr>
        <p:spPr>
          <a:xfrm>
            <a:off x="243319" y="4485531"/>
            <a:ext cx="7081303" cy="288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正方形/長方形 49">
            <a:extLst>
              <a:ext uri="{FF2B5EF4-FFF2-40B4-BE49-F238E27FC236}">
                <a16:creationId xmlns:a16="http://schemas.microsoft.com/office/drawing/2014/main" id="{C741AEFF-D061-49B1-509E-02E1FEFAAC9F}"/>
              </a:ext>
            </a:extLst>
          </p:cNvPr>
          <p:cNvSpPr/>
          <p:nvPr/>
        </p:nvSpPr>
        <p:spPr>
          <a:xfrm>
            <a:off x="243319" y="7090043"/>
            <a:ext cx="7081303" cy="288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正方形/長方形 50">
            <a:extLst>
              <a:ext uri="{FF2B5EF4-FFF2-40B4-BE49-F238E27FC236}">
                <a16:creationId xmlns:a16="http://schemas.microsoft.com/office/drawing/2014/main" id="{87B3640B-9633-57E4-8FD1-916E56EC5753}"/>
              </a:ext>
            </a:extLst>
          </p:cNvPr>
          <p:cNvSpPr/>
          <p:nvPr/>
        </p:nvSpPr>
        <p:spPr>
          <a:xfrm>
            <a:off x="243319" y="8420286"/>
            <a:ext cx="7081303" cy="288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正方形/長方形 51">
            <a:extLst>
              <a:ext uri="{FF2B5EF4-FFF2-40B4-BE49-F238E27FC236}">
                <a16:creationId xmlns:a16="http://schemas.microsoft.com/office/drawing/2014/main" id="{40A2DAF5-F7D1-DE2A-48F0-49540975B36C}"/>
              </a:ext>
            </a:extLst>
          </p:cNvPr>
          <p:cNvSpPr/>
          <p:nvPr/>
        </p:nvSpPr>
        <p:spPr>
          <a:xfrm>
            <a:off x="243319" y="9060346"/>
            <a:ext cx="7081303" cy="288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テキスト ボックス 54">
            <a:extLst>
              <a:ext uri="{FF2B5EF4-FFF2-40B4-BE49-F238E27FC236}">
                <a16:creationId xmlns:a16="http://schemas.microsoft.com/office/drawing/2014/main" id="{BC8E2F0A-C303-53C2-3330-83C2DDCC2E09}"/>
              </a:ext>
            </a:extLst>
          </p:cNvPr>
          <p:cNvSpPr txBox="1"/>
          <p:nvPr/>
        </p:nvSpPr>
        <p:spPr>
          <a:xfrm>
            <a:off x="122237" y="9280872"/>
            <a:ext cx="7172040" cy="1200329"/>
          </a:xfrm>
          <a:prstGeom prst="rect">
            <a:avLst/>
          </a:prstGeom>
          <a:solidFill>
            <a:srgbClr val="F2F2F2">
              <a:alpha val="30196"/>
            </a:srgbClr>
          </a:solidFill>
        </p:spPr>
        <p:txBody>
          <a:bodyPr wrap="square">
            <a:spAutoFit/>
          </a:bodyPr>
          <a:lstStyle/>
          <a:p>
            <a:pPr lvl="0" defTabSz="861809" eaLnBrk="0" fontAlgn="base" hangingPunct="0">
              <a:spcBef>
                <a:spcPct val="0"/>
              </a:spcBef>
              <a:defRPr/>
            </a:pPr>
            <a:r>
              <a:rPr kumimoji="1" lang="ja-JP" altLang="en-US" sz="9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rPr>
              <a:t>当講演会</a:t>
            </a:r>
            <a:r>
              <a:rPr lang="ja-JP" altLang="en-US" sz="9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rPr>
              <a:t>は、以下いずれかの単位取得が可能です</a:t>
            </a:r>
            <a:endParaRPr lang="en-US" altLang="ja-JP" sz="9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endParaRPr>
          </a:p>
          <a:p>
            <a:pPr lvl="0" defTabSz="861809" eaLnBrk="0" fontAlgn="base" hangingPunct="0">
              <a:spcBef>
                <a:spcPct val="0"/>
              </a:spcBef>
              <a:defRPr/>
            </a:pPr>
            <a:r>
              <a:rPr lang="ja-JP" altLang="en-US" sz="9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rPr>
              <a:t>●</a:t>
            </a:r>
            <a:r>
              <a:rPr lang="en-US" altLang="ja-JP" sz="9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rPr>
              <a:t>【</a:t>
            </a:r>
            <a:r>
              <a:rPr lang="ja-JP" altLang="en-US" sz="9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rPr>
              <a:t>日本薬剤師研修センター認定研修（</a:t>
            </a:r>
            <a:r>
              <a:rPr lang="en-US" altLang="ja-JP" sz="9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rPr>
              <a:t>1</a:t>
            </a:r>
            <a:r>
              <a:rPr lang="ja-JP" altLang="en-US" sz="9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rPr>
              <a:t>単位）</a:t>
            </a:r>
            <a:r>
              <a:rPr lang="en-US" altLang="ja-JP" sz="9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rPr>
              <a:t>※</a:t>
            </a:r>
            <a:r>
              <a:rPr lang="ja-JP" altLang="en-US" sz="9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rPr>
              <a:t>会場参加のみ。</a:t>
            </a:r>
            <a:r>
              <a:rPr lang="en-US" altLang="ja-JP" sz="9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rPr>
              <a:t>】JPALS</a:t>
            </a:r>
            <a:r>
              <a:rPr lang="ja-JP" altLang="en-US" sz="9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rPr>
              <a:t>コード</a:t>
            </a:r>
            <a:r>
              <a:rPr lang="en-US" altLang="ja-JP" sz="9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rPr>
              <a:t>【35-2026-0045-101】</a:t>
            </a:r>
          </a:p>
          <a:p>
            <a:pPr lvl="0" defTabSz="861809" eaLnBrk="0" fontAlgn="base" hangingPunct="0">
              <a:spcBef>
                <a:spcPct val="0"/>
              </a:spcBef>
              <a:defRPr/>
            </a:pPr>
            <a:r>
              <a:rPr lang="ja-JP" altLang="en-US" sz="9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rPr>
              <a:t>●</a:t>
            </a:r>
            <a:r>
              <a:rPr lang="en-US" altLang="ja-JP" sz="9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rPr>
              <a:t>【</a:t>
            </a:r>
            <a:r>
              <a:rPr lang="ja-JP" altLang="en-US" sz="9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rPr>
              <a:t>日病薬病院薬学認定薬剤師制度　単位</a:t>
            </a:r>
            <a:r>
              <a:rPr lang="en-US" altLang="ja-JP" sz="9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rPr>
              <a:t>】</a:t>
            </a:r>
          </a:p>
          <a:p>
            <a:pPr lvl="0" defTabSz="861809" eaLnBrk="0" fontAlgn="base" hangingPunct="0">
              <a:spcBef>
                <a:spcPct val="0"/>
              </a:spcBef>
              <a:defRPr/>
            </a:pPr>
            <a:endParaRPr lang="en-US" altLang="ja-JP" sz="9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endParaRPr>
          </a:p>
          <a:p>
            <a:pPr defTabSz="861809" eaLnBrk="0" fontAlgn="base" hangingPunct="0">
              <a:spcBef>
                <a:spcPct val="0"/>
              </a:spcBef>
              <a:defRPr/>
            </a:pPr>
            <a:r>
              <a:rPr lang="en-US" altLang="ja-JP" sz="9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rPr>
              <a:t>【</a:t>
            </a:r>
            <a:r>
              <a:rPr lang="ja-JP" altLang="en-US" sz="9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rPr>
              <a:t>日病薬病院薬学認定薬剤師制度　単位取得について</a:t>
            </a:r>
            <a:r>
              <a:rPr lang="en-US" altLang="ja-JP" sz="9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rPr>
              <a:t>】</a:t>
            </a:r>
          </a:p>
          <a:p>
            <a:pPr lvl="0" defTabSz="861809" eaLnBrk="0" fontAlgn="base" hangingPunct="0">
              <a:spcBef>
                <a:spcPct val="0"/>
              </a:spcBef>
              <a:defRPr/>
            </a:pPr>
            <a:r>
              <a:rPr lang="en-US" altLang="ja-JP" sz="9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rPr>
              <a:t>WEB</a:t>
            </a:r>
            <a:r>
              <a:rPr lang="ja-JP" altLang="en-US" sz="9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rPr>
              <a:t>聴講での単位発行は、事前に日病薬病院薬学認定薬剤師制度研修支援システムに登録し、</a:t>
            </a:r>
            <a:endParaRPr lang="en-US" altLang="ja-JP" sz="9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endParaRPr>
          </a:p>
          <a:p>
            <a:pPr lvl="0" defTabSz="861809" eaLnBrk="0" fontAlgn="base" hangingPunct="0">
              <a:spcBef>
                <a:spcPct val="0"/>
              </a:spcBef>
              <a:defRPr/>
            </a:pPr>
            <a:r>
              <a:rPr lang="ja-JP" altLang="en-US" sz="9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rPr>
              <a:t>かつ適切な視聴記録（講演会の視聴ログ及び複数の正確なキーワード提出）が確認できた方にのみ、発行します。</a:t>
            </a:r>
          </a:p>
          <a:p>
            <a:pPr lvl="0" defTabSz="861809" eaLnBrk="0" fontAlgn="base" hangingPunct="0">
              <a:spcBef>
                <a:spcPct val="0"/>
              </a:spcBef>
              <a:defRPr/>
            </a:pPr>
            <a:r>
              <a:rPr lang="ja-JP" altLang="en-US" sz="9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rPr>
              <a:t>視聴確認用のキーワード入力フォームの</a:t>
            </a:r>
            <a:r>
              <a:rPr lang="en-US" altLang="ja-JP" sz="9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rPr>
              <a:t>URL</a:t>
            </a:r>
            <a:r>
              <a:rPr lang="ja-JP" altLang="en-US" sz="9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rPr>
              <a:t>は講演会終了後、チャット欄でお知らせします。</a:t>
            </a:r>
            <a:endParaRPr lang="en-US" altLang="ja-JP" sz="9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endParaRPr>
          </a:p>
        </p:txBody>
      </p:sp>
      <p:sp>
        <p:nvSpPr>
          <p:cNvPr id="2" name="テキスト ボックス 1">
            <a:extLst>
              <a:ext uri="{FF2B5EF4-FFF2-40B4-BE49-F238E27FC236}">
                <a16:creationId xmlns:a16="http://schemas.microsoft.com/office/drawing/2014/main" id="{B265F327-AFF8-100C-D90E-525994CD5B19}"/>
              </a:ext>
            </a:extLst>
          </p:cNvPr>
          <p:cNvSpPr txBox="1"/>
          <p:nvPr/>
        </p:nvSpPr>
        <p:spPr>
          <a:xfrm>
            <a:off x="1301174" y="1307306"/>
            <a:ext cx="4993263" cy="400110"/>
          </a:xfrm>
          <a:prstGeom prst="rect">
            <a:avLst/>
          </a:prstGeom>
          <a:noFill/>
        </p:spPr>
        <p:txBody>
          <a:bodyPr wrap="square">
            <a:spAutoFit/>
          </a:bodyPr>
          <a:lstStyle/>
          <a:p>
            <a:r>
              <a:rPr lang="ja-JP" altLang="en-US" sz="2000" b="1" dirty="0">
                <a:latin typeface="BIZ UDPゴシック" panose="020B0400000000000000" pitchFamily="50" charset="-128"/>
                <a:ea typeface="BIZ UDPゴシック" panose="020B0400000000000000" pitchFamily="50" charset="-128"/>
              </a:rPr>
              <a:t>　</a:t>
            </a:r>
            <a:r>
              <a:rPr lang="en-US" altLang="ja-JP" sz="2000" b="1" dirty="0">
                <a:latin typeface="BIZ UDPゴシック" panose="020B0400000000000000" pitchFamily="50" charset="-128"/>
                <a:ea typeface="BIZ UDPゴシック" panose="020B0400000000000000" pitchFamily="50" charset="-128"/>
              </a:rPr>
              <a:t>9</a:t>
            </a:r>
            <a:r>
              <a:rPr lang="ja-JP" altLang="en-US" sz="2000" b="1" dirty="0">
                <a:latin typeface="BIZ UDPゴシック" panose="020B0400000000000000" pitchFamily="50" charset="-128"/>
                <a:ea typeface="BIZ UDPゴシック" panose="020B0400000000000000" pitchFamily="50" charset="-128"/>
              </a:rPr>
              <a:t>月</a:t>
            </a:r>
            <a:r>
              <a:rPr lang="en-US" altLang="ja-JP" sz="2000" b="1" dirty="0">
                <a:latin typeface="BIZ UDPゴシック" panose="020B0400000000000000" pitchFamily="50" charset="-128"/>
                <a:ea typeface="BIZ UDPゴシック" panose="020B0400000000000000" pitchFamily="50" charset="-128"/>
              </a:rPr>
              <a:t>19</a:t>
            </a:r>
            <a:r>
              <a:rPr lang="ja-JP" altLang="en-US" sz="2000" b="1" dirty="0">
                <a:latin typeface="BIZ UDPゴシック" panose="020B0400000000000000" pitchFamily="50" charset="-128"/>
                <a:ea typeface="BIZ UDPゴシック" panose="020B0400000000000000" pitchFamily="50" charset="-128"/>
              </a:rPr>
              <a:t>日（土）　</a:t>
            </a:r>
            <a:r>
              <a:rPr lang="en-US" altLang="ja-JP" sz="2000" b="1" dirty="0">
                <a:latin typeface="BIZ UDPゴシック" panose="020B0400000000000000" pitchFamily="50" charset="-128"/>
                <a:ea typeface="BIZ UDPゴシック" panose="020B0400000000000000" pitchFamily="50" charset="-128"/>
              </a:rPr>
              <a:t>16</a:t>
            </a:r>
            <a:r>
              <a:rPr lang="ja-JP" altLang="en-US" sz="2000" b="1" dirty="0">
                <a:latin typeface="BIZ UDPゴシック" panose="020B0400000000000000" pitchFamily="50" charset="-128"/>
                <a:ea typeface="BIZ UDPゴシック" panose="020B0400000000000000" pitchFamily="50" charset="-128"/>
              </a:rPr>
              <a:t>：</a:t>
            </a:r>
            <a:r>
              <a:rPr lang="en-US" altLang="ja-JP" sz="2000" b="1" dirty="0">
                <a:latin typeface="BIZ UDPゴシック" panose="020B0400000000000000" pitchFamily="50" charset="-128"/>
                <a:ea typeface="BIZ UDPゴシック" panose="020B0400000000000000" pitchFamily="50" charset="-128"/>
              </a:rPr>
              <a:t>00</a:t>
            </a:r>
            <a:r>
              <a:rPr lang="ja-JP" altLang="en-US" sz="2000" b="1" dirty="0">
                <a:latin typeface="BIZ UDPゴシック" panose="020B0400000000000000" pitchFamily="50" charset="-128"/>
                <a:ea typeface="BIZ UDPゴシック" panose="020B0400000000000000" pitchFamily="50" charset="-128"/>
              </a:rPr>
              <a:t>～</a:t>
            </a:r>
            <a:r>
              <a:rPr lang="en-US" altLang="ja-JP" sz="2000" b="1" dirty="0">
                <a:latin typeface="BIZ UDPゴシック" panose="020B0400000000000000" pitchFamily="50" charset="-128"/>
                <a:ea typeface="BIZ UDPゴシック" panose="020B0400000000000000" pitchFamily="50" charset="-128"/>
              </a:rPr>
              <a:t>17</a:t>
            </a:r>
            <a:r>
              <a:rPr lang="ja-JP" altLang="en-US" sz="2000" b="1" dirty="0">
                <a:latin typeface="BIZ UDPゴシック" panose="020B0400000000000000" pitchFamily="50" charset="-128"/>
                <a:ea typeface="BIZ UDPゴシック" panose="020B0400000000000000" pitchFamily="50" charset="-128"/>
              </a:rPr>
              <a:t>：</a:t>
            </a:r>
            <a:r>
              <a:rPr lang="en-US" altLang="ja-JP" sz="2000" b="1" dirty="0">
                <a:latin typeface="BIZ UDPゴシック" panose="020B0400000000000000" pitchFamily="50" charset="-128"/>
                <a:ea typeface="BIZ UDPゴシック" panose="020B0400000000000000" pitchFamily="50" charset="-128"/>
              </a:rPr>
              <a:t>40</a:t>
            </a:r>
            <a:r>
              <a:rPr lang="ja-JP" altLang="en-US" sz="2000" b="1" dirty="0">
                <a:latin typeface="BIZ UDPゴシック" panose="020B0400000000000000" pitchFamily="50" charset="-128"/>
                <a:ea typeface="BIZ UDPゴシック" panose="020B0400000000000000" pitchFamily="50" charset="-128"/>
              </a:rPr>
              <a:t>　　　　　　</a:t>
            </a:r>
            <a:endParaRPr lang="en-US" altLang="ja-JP" sz="1400" b="1" dirty="0">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87B4ADF9-D232-113E-3E24-E8FAD88EAC26}"/>
              </a:ext>
            </a:extLst>
          </p:cNvPr>
          <p:cNvSpPr txBox="1"/>
          <p:nvPr/>
        </p:nvSpPr>
        <p:spPr>
          <a:xfrm>
            <a:off x="1470499" y="1764442"/>
            <a:ext cx="5128738" cy="369332"/>
          </a:xfrm>
          <a:prstGeom prst="rect">
            <a:avLst/>
          </a:prstGeom>
          <a:noFill/>
        </p:spPr>
        <p:txBody>
          <a:bodyPr wrap="square">
            <a:spAutoFit/>
          </a:bodyPr>
          <a:lstStyle/>
          <a:p>
            <a:r>
              <a:rPr lang="ja-JP" altLang="en-US" sz="1800" b="1" dirty="0">
                <a:latin typeface="BIZ UDPゴシック" panose="020B0400000000000000" pitchFamily="50" charset="-128"/>
                <a:ea typeface="BIZ UDPゴシック" panose="020B0400000000000000" pitchFamily="50" charset="-128"/>
              </a:rPr>
              <a:t>ハイブリッド形式　（会場＋</a:t>
            </a:r>
            <a:r>
              <a:rPr lang="en-US" altLang="ja-JP" sz="1800" b="1" dirty="0">
                <a:latin typeface="BIZ UDPゴシック" panose="020B0400000000000000" pitchFamily="50" charset="-128"/>
                <a:ea typeface="BIZ UDPゴシック" panose="020B0400000000000000" pitchFamily="50" charset="-128"/>
              </a:rPr>
              <a:t>Zoom</a:t>
            </a:r>
            <a:r>
              <a:rPr lang="ja-JP" altLang="en-US" sz="1800" b="1" dirty="0">
                <a:latin typeface="BIZ UDPゴシック" panose="020B0400000000000000" pitchFamily="50" charset="-128"/>
                <a:ea typeface="BIZ UDPゴシック" panose="020B0400000000000000" pitchFamily="50" charset="-128"/>
              </a:rPr>
              <a:t>配信）</a:t>
            </a:r>
            <a:endParaRPr lang="en-US" altLang="ja-JP" sz="1200" b="1"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4880D8CD-CCAE-AD93-A66D-C76029852238}"/>
              </a:ext>
            </a:extLst>
          </p:cNvPr>
          <p:cNvSpPr txBox="1"/>
          <p:nvPr/>
        </p:nvSpPr>
        <p:spPr>
          <a:xfrm>
            <a:off x="1447532" y="2181082"/>
            <a:ext cx="5989904" cy="553998"/>
          </a:xfrm>
          <a:prstGeom prst="rect">
            <a:avLst/>
          </a:prstGeom>
          <a:noFill/>
        </p:spPr>
        <p:txBody>
          <a:bodyPr wrap="square">
            <a:spAutoFit/>
          </a:bodyPr>
          <a:lstStyle/>
          <a:p>
            <a:r>
              <a:rPr lang="ja-JP" altLang="en-US" sz="1800" b="1" dirty="0">
                <a:latin typeface="BIZ UDPゴシック" panose="020B0400000000000000" pitchFamily="50" charset="-128"/>
                <a:ea typeface="BIZ UDPゴシック" panose="020B0400000000000000" pitchFamily="50" charset="-128"/>
              </a:rPr>
              <a:t>ニューメディアプラザ山口　</a:t>
            </a:r>
            <a:r>
              <a:rPr lang="en-US" altLang="ja-JP" sz="1800" b="1" dirty="0">
                <a:latin typeface="BIZ UDPゴシック" panose="020B0400000000000000" pitchFamily="50" charset="-128"/>
                <a:ea typeface="BIZ UDPゴシック" panose="020B0400000000000000" pitchFamily="50" charset="-128"/>
              </a:rPr>
              <a:t>1</a:t>
            </a:r>
            <a:r>
              <a:rPr lang="ja-JP" altLang="en-US" sz="1800" b="1" dirty="0">
                <a:latin typeface="BIZ UDPゴシック" panose="020B0400000000000000" pitchFamily="50" charset="-128"/>
                <a:ea typeface="BIZ UDPゴシック" panose="020B0400000000000000" pitchFamily="50" charset="-128"/>
              </a:rPr>
              <a:t>階　多目的シアター</a:t>
            </a:r>
            <a:endParaRPr lang="en-US" altLang="ja-JP" sz="1800" b="1" dirty="0">
              <a:latin typeface="BIZ UDPゴシック" panose="020B0400000000000000" pitchFamily="50" charset="-128"/>
              <a:ea typeface="BIZ UDPゴシック" panose="020B0400000000000000" pitchFamily="50" charset="-128"/>
            </a:endParaRPr>
          </a:p>
          <a:p>
            <a:r>
              <a:rPr lang="ja-JP" altLang="en-US" sz="1100" b="1" dirty="0">
                <a:latin typeface="BIZ UDPゴシック" panose="020B0400000000000000" pitchFamily="50" charset="-128"/>
                <a:ea typeface="BIZ UDPゴシック" panose="020B0400000000000000" pitchFamily="50" charset="-128"/>
              </a:rPr>
              <a:t>〒</a:t>
            </a:r>
            <a:r>
              <a:rPr lang="en-US" altLang="ja-JP" sz="1100" b="1" dirty="0">
                <a:latin typeface="BIZ UDPゴシック" panose="020B0400000000000000" pitchFamily="50" charset="-128"/>
                <a:ea typeface="BIZ UDPゴシック" panose="020B0400000000000000" pitchFamily="50" charset="-128"/>
              </a:rPr>
              <a:t>753-0077</a:t>
            </a:r>
            <a:r>
              <a:rPr lang="ja-JP" altLang="en-US" sz="1100" b="1" dirty="0">
                <a:latin typeface="BIZ UDPゴシック" panose="020B0400000000000000" pitchFamily="50" charset="-128"/>
                <a:ea typeface="BIZ UDPゴシック" panose="020B0400000000000000" pitchFamily="50" charset="-128"/>
              </a:rPr>
              <a:t>　山口市熊野町</a:t>
            </a:r>
            <a:r>
              <a:rPr lang="en-US" altLang="ja-JP" sz="1100" b="1" dirty="0">
                <a:latin typeface="BIZ UDPゴシック" panose="020B0400000000000000" pitchFamily="50" charset="-128"/>
                <a:ea typeface="BIZ UDPゴシック" panose="020B0400000000000000" pitchFamily="50" charset="-128"/>
              </a:rPr>
              <a:t>1-10</a:t>
            </a:r>
          </a:p>
        </p:txBody>
      </p:sp>
      <p:sp>
        <p:nvSpPr>
          <p:cNvPr id="6" name="四角形: 対角を丸める 5">
            <a:extLst>
              <a:ext uri="{FF2B5EF4-FFF2-40B4-BE49-F238E27FC236}">
                <a16:creationId xmlns:a16="http://schemas.microsoft.com/office/drawing/2014/main" id="{5203ED9E-FD9E-82E6-1AF2-6EF42CDA21E4}"/>
              </a:ext>
            </a:extLst>
          </p:cNvPr>
          <p:cNvSpPr/>
          <p:nvPr/>
        </p:nvSpPr>
        <p:spPr>
          <a:xfrm>
            <a:off x="322609" y="3435404"/>
            <a:ext cx="1080000" cy="324000"/>
          </a:xfrm>
          <a:prstGeom prst="round2DiagRect">
            <a:avLst/>
          </a:prstGeom>
          <a:solidFill>
            <a:srgbClr val="1532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dirty="0">
                <a:latin typeface="BIZ UDPゴシック" panose="020B0400000000000000" pitchFamily="50" charset="-128"/>
                <a:ea typeface="BIZ UDPゴシック" panose="020B0400000000000000" pitchFamily="50" charset="-128"/>
              </a:rPr>
              <a:t>開会の辞</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8" name="四角形: 対角を丸める 7">
            <a:extLst>
              <a:ext uri="{FF2B5EF4-FFF2-40B4-BE49-F238E27FC236}">
                <a16:creationId xmlns:a16="http://schemas.microsoft.com/office/drawing/2014/main" id="{6813C9E9-E8E8-D018-0F20-F81669A6CDB1}"/>
              </a:ext>
            </a:extLst>
          </p:cNvPr>
          <p:cNvSpPr/>
          <p:nvPr/>
        </p:nvSpPr>
        <p:spPr>
          <a:xfrm>
            <a:off x="330876" y="4051268"/>
            <a:ext cx="1080000" cy="324000"/>
          </a:xfrm>
          <a:prstGeom prst="round2DiagRect">
            <a:avLst/>
          </a:prstGeom>
          <a:solidFill>
            <a:srgbClr val="1532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latin typeface="BIZ UDPゴシック" panose="020B0400000000000000" pitchFamily="50" charset="-128"/>
                <a:ea typeface="BIZ UDPゴシック" panose="020B0400000000000000" pitchFamily="50" charset="-128"/>
              </a:rPr>
              <a:t>総合座長</a:t>
            </a:r>
          </a:p>
        </p:txBody>
      </p:sp>
      <p:sp>
        <p:nvSpPr>
          <p:cNvPr id="12" name="四角形: 対角を丸める 11">
            <a:extLst>
              <a:ext uri="{FF2B5EF4-FFF2-40B4-BE49-F238E27FC236}">
                <a16:creationId xmlns:a16="http://schemas.microsoft.com/office/drawing/2014/main" id="{3314611D-597F-611A-B3A3-DEC3A8242C41}"/>
              </a:ext>
            </a:extLst>
          </p:cNvPr>
          <p:cNvSpPr/>
          <p:nvPr/>
        </p:nvSpPr>
        <p:spPr>
          <a:xfrm>
            <a:off x="322609" y="8613837"/>
            <a:ext cx="1080000" cy="324000"/>
          </a:xfrm>
          <a:prstGeom prst="round2DiagRect">
            <a:avLst/>
          </a:prstGeom>
          <a:solidFill>
            <a:srgbClr val="1532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latin typeface="BIZ UDPゴシック" panose="020B0400000000000000" pitchFamily="50" charset="-128"/>
                <a:ea typeface="BIZ UDPゴシック" panose="020B0400000000000000" pitchFamily="50" charset="-128"/>
              </a:rPr>
              <a:t>閉会の辞</a:t>
            </a:r>
          </a:p>
        </p:txBody>
      </p:sp>
      <p:sp>
        <p:nvSpPr>
          <p:cNvPr id="18" name="四角形: 角を丸くする 17">
            <a:extLst>
              <a:ext uri="{FF2B5EF4-FFF2-40B4-BE49-F238E27FC236}">
                <a16:creationId xmlns:a16="http://schemas.microsoft.com/office/drawing/2014/main" id="{26B16A6A-6AE9-A273-F7C1-4DCBED8BC9CB}"/>
              </a:ext>
            </a:extLst>
          </p:cNvPr>
          <p:cNvSpPr/>
          <p:nvPr/>
        </p:nvSpPr>
        <p:spPr>
          <a:xfrm>
            <a:off x="330875" y="1774122"/>
            <a:ext cx="772291" cy="340569"/>
          </a:xfrm>
          <a:prstGeom prst="roundRect">
            <a:avLst/>
          </a:prstGeom>
          <a:solidFill>
            <a:srgbClr val="1532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BIZ UDPゴシック" panose="020B0400000000000000" pitchFamily="50" charset="-128"/>
                <a:ea typeface="BIZ UDPゴシック" panose="020B0400000000000000" pitchFamily="50" charset="-128"/>
              </a:rPr>
              <a:t>形式</a:t>
            </a:r>
          </a:p>
        </p:txBody>
      </p:sp>
      <p:sp>
        <p:nvSpPr>
          <p:cNvPr id="20" name="テキスト ボックス 19">
            <a:extLst>
              <a:ext uri="{FF2B5EF4-FFF2-40B4-BE49-F238E27FC236}">
                <a16:creationId xmlns:a16="http://schemas.microsoft.com/office/drawing/2014/main" id="{B6AA4D89-7406-D084-8126-66DAA9FB601C}"/>
              </a:ext>
            </a:extLst>
          </p:cNvPr>
          <p:cNvSpPr txBox="1"/>
          <p:nvPr/>
        </p:nvSpPr>
        <p:spPr>
          <a:xfrm>
            <a:off x="0" y="10451306"/>
            <a:ext cx="7559675" cy="261610"/>
          </a:xfrm>
          <a:prstGeom prst="rect">
            <a:avLst/>
          </a:prstGeom>
          <a:noFill/>
        </p:spPr>
        <p:txBody>
          <a:bodyPr wrap="square">
            <a:spAutoFit/>
          </a:bodyPr>
          <a:lstStyle/>
          <a:p>
            <a:pPr marL="0" marR="0" lvl="0" indent="0" algn="ctr" defTabSz="861809" rtl="0" eaLnBrk="0" fontAlgn="base" latinLnBrk="0" hangingPunct="0">
              <a:lnSpc>
                <a:spcPct val="100000"/>
              </a:lnSpc>
              <a:spcBef>
                <a:spcPct val="0"/>
              </a:spcBef>
              <a:spcAft>
                <a:spcPts val="0"/>
              </a:spcAft>
              <a:buClrTx/>
              <a:buSzTx/>
              <a:buFontTx/>
              <a:buNone/>
              <a:tabLst/>
              <a:defRPr/>
            </a:pPr>
            <a:r>
              <a:rPr lang="ja-JP" altLang="en-US" sz="11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rPr>
              <a:t>共催：山口県薬剤師会</a:t>
            </a:r>
            <a:r>
              <a:rPr lang="en-US" altLang="ja-JP" sz="11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rPr>
              <a:t>/</a:t>
            </a:r>
            <a:r>
              <a:rPr lang="ja-JP" altLang="en-US" sz="11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rPr>
              <a:t>山口県病院薬剤師会</a:t>
            </a:r>
            <a:r>
              <a:rPr lang="en-US" altLang="ja-JP" sz="11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rPr>
              <a:t>/</a:t>
            </a:r>
            <a:r>
              <a:rPr lang="ja-JP" altLang="en-US" sz="1100" b="1" kern="100" dirty="0">
                <a:solidFill>
                  <a:prstClr val="black"/>
                </a:solidFill>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rPr>
              <a:t>大塚製薬株式会社　後援：山口県</a:t>
            </a:r>
            <a:endParaRPr kumimoji="1" lang="en-US" altLang="ja-JP" sz="14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Courier New" panose="02070309020205020404" pitchFamily="49" charset="0"/>
              <a:sym typeface="Calibri" panose="020F0502020204030204" pitchFamily="34" charset="0"/>
            </a:endParaRPr>
          </a:p>
        </p:txBody>
      </p:sp>
      <p:sp>
        <p:nvSpPr>
          <p:cNvPr id="22" name="四角形: 角を丸くする 21">
            <a:extLst>
              <a:ext uri="{FF2B5EF4-FFF2-40B4-BE49-F238E27FC236}">
                <a16:creationId xmlns:a16="http://schemas.microsoft.com/office/drawing/2014/main" id="{302B1DCF-3839-7F81-359D-A77A84FFCE9E}"/>
              </a:ext>
            </a:extLst>
          </p:cNvPr>
          <p:cNvSpPr>
            <a:spLocks/>
          </p:cNvSpPr>
          <p:nvPr/>
        </p:nvSpPr>
        <p:spPr>
          <a:xfrm>
            <a:off x="5619751" y="1383506"/>
            <a:ext cx="1817685" cy="759550"/>
          </a:xfrm>
          <a:prstGeom prst="roundRect">
            <a:avLst>
              <a:gd name="adj" fmla="val 7179"/>
            </a:avLst>
          </a:prstGeom>
          <a:solidFill>
            <a:srgbClr val="FFFFFF">
              <a:alpha val="80000"/>
            </a:srgbClr>
          </a:solidFill>
          <a:ln>
            <a:noFill/>
          </a:ln>
          <a:effectLst>
            <a:glow rad="101600">
              <a:srgbClr val="1580A3">
                <a:alpha val="6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23" name="object 44">
            <a:extLst>
              <a:ext uri="{FF2B5EF4-FFF2-40B4-BE49-F238E27FC236}">
                <a16:creationId xmlns:a16="http://schemas.microsoft.com/office/drawing/2014/main" id="{37655ADF-95A3-1025-2CC7-DFE2D0975A5D}"/>
              </a:ext>
            </a:extLst>
          </p:cNvPr>
          <p:cNvSpPr txBox="1"/>
          <p:nvPr/>
        </p:nvSpPr>
        <p:spPr>
          <a:xfrm>
            <a:off x="5523600" y="1475088"/>
            <a:ext cx="1888782" cy="593715"/>
          </a:xfrm>
          <a:prstGeom prst="rect">
            <a:avLst/>
          </a:prstGeom>
        </p:spPr>
        <p:txBody>
          <a:bodyPr vert="horz" wrap="square" lIns="0" tIns="13933" rIns="0" bIns="0" rtlCol="0">
            <a:spAutoFit/>
          </a:bodyPr>
          <a:lstStyle/>
          <a:p>
            <a:pPr marL="176486" marR="0" lvl="0" indent="0" defTabSz="914400" eaLnBrk="1" fontAlgn="auto" latinLnBrk="0" hangingPunct="1">
              <a:spcBef>
                <a:spcPts val="110"/>
              </a:spcBef>
              <a:spcAft>
                <a:spcPts val="0"/>
              </a:spcAft>
              <a:buClrTx/>
              <a:buSzTx/>
              <a:buFontTx/>
              <a:buNone/>
              <a:tabLst/>
              <a:defRPr/>
            </a:pPr>
            <a:r>
              <a:rPr kumimoji="0" lang="ja-JP" altLang="en-US" sz="1200" b="1" kern="0" dirty="0">
                <a:solidFill>
                  <a:srgbClr val="D63A49"/>
                </a:solidFill>
                <a:latin typeface="Meiryo UI" panose="020B0604030504040204" pitchFamily="50" charset="-128"/>
                <a:ea typeface="Meiryo UI" panose="020B0604030504040204" pitchFamily="50" charset="-128"/>
                <a:cs typeface="BIZ UDPGothic"/>
              </a:rPr>
              <a:t>申し込みに関して</a:t>
            </a:r>
            <a:endParaRPr kumimoji="0" lang="en-US" altLang="ja-JP" sz="1200" b="1" kern="0" dirty="0">
              <a:solidFill>
                <a:srgbClr val="D63A49"/>
              </a:solidFill>
              <a:latin typeface="Meiryo UI" panose="020B0604030504040204" pitchFamily="50" charset="-128"/>
              <a:ea typeface="Meiryo UI" panose="020B0604030504040204" pitchFamily="50" charset="-128"/>
              <a:cs typeface="BIZ UDPGothic"/>
            </a:endParaRPr>
          </a:p>
          <a:p>
            <a:pPr marL="176486" marR="0" lvl="0" indent="0" defTabSz="914400" eaLnBrk="1" fontAlgn="auto" latinLnBrk="0" hangingPunct="1">
              <a:spcBef>
                <a:spcPts val="110"/>
              </a:spcBef>
              <a:spcAft>
                <a:spcPts val="0"/>
              </a:spcAft>
              <a:buClrTx/>
              <a:buSzTx/>
              <a:buFontTx/>
              <a:buNone/>
              <a:tabLst/>
              <a:defRPr/>
            </a:pPr>
            <a:r>
              <a:rPr kumimoji="0" lang="ja-JP" altLang="en-US" sz="1200" b="1" kern="0" dirty="0">
                <a:solidFill>
                  <a:srgbClr val="D63A49"/>
                </a:solidFill>
                <a:latin typeface="Meiryo UI" panose="020B0604030504040204" pitchFamily="50" charset="-128"/>
                <a:ea typeface="Meiryo UI" panose="020B0604030504040204" pitchFamily="50" charset="-128"/>
                <a:cs typeface="BIZ UDPGothic"/>
              </a:rPr>
              <a:t>注意事項が御座います。</a:t>
            </a:r>
            <a:endParaRPr kumimoji="0" lang="en-US" altLang="ja-JP" sz="1200" b="1" kern="0" dirty="0">
              <a:solidFill>
                <a:srgbClr val="D63A49"/>
              </a:solidFill>
              <a:latin typeface="Meiryo UI" panose="020B0604030504040204" pitchFamily="50" charset="-128"/>
              <a:ea typeface="Meiryo UI" panose="020B0604030504040204" pitchFamily="50" charset="-128"/>
              <a:cs typeface="BIZ UDPGothic"/>
            </a:endParaRPr>
          </a:p>
          <a:p>
            <a:pPr marL="176486" marR="0" lvl="0" indent="0" defTabSz="914400" eaLnBrk="1" fontAlgn="auto" latinLnBrk="0" hangingPunct="1">
              <a:spcBef>
                <a:spcPts val="110"/>
              </a:spcBef>
              <a:spcAft>
                <a:spcPts val="0"/>
              </a:spcAft>
              <a:buClrTx/>
              <a:buSzTx/>
              <a:buFontTx/>
              <a:buNone/>
              <a:tabLst/>
              <a:defRPr/>
            </a:pPr>
            <a:r>
              <a:rPr kumimoji="0" lang="ja-JP" altLang="en-US" sz="1200" b="1" i="0" u="none" strike="noStrike" kern="0" cap="none" spc="0" normalizeH="0" baseline="0" noProof="0" dirty="0">
                <a:ln>
                  <a:noFill/>
                </a:ln>
                <a:solidFill>
                  <a:srgbClr val="D63A49"/>
                </a:solidFill>
                <a:effectLst/>
                <a:uLnTx/>
                <a:uFillTx/>
                <a:latin typeface="Meiryo UI" panose="020B0604030504040204" pitchFamily="50" charset="-128"/>
                <a:ea typeface="Meiryo UI" panose="020B0604030504040204" pitchFamily="50" charset="-128"/>
                <a:cs typeface="BIZ UDPGothic"/>
              </a:rPr>
              <a:t>必ず裏面をご確認ください。</a:t>
            </a:r>
            <a:endParaRPr kumimoji="0" lang="en-US" sz="1200" b="1" i="0" u="none" strike="noStrike" kern="0" cap="none" spc="0" normalizeH="0" baseline="0" noProof="0" dirty="0">
              <a:ln>
                <a:noFill/>
              </a:ln>
              <a:solidFill>
                <a:srgbClr val="D63A49"/>
              </a:solidFill>
              <a:effectLst/>
              <a:uLnTx/>
              <a:uFillTx/>
              <a:latin typeface="Meiryo UI" panose="020B0604030504040204" pitchFamily="50" charset="-128"/>
              <a:ea typeface="Meiryo UI" panose="020B0604030504040204" pitchFamily="50" charset="-128"/>
              <a:cs typeface="BIZ UDPGothic"/>
            </a:endParaRPr>
          </a:p>
        </p:txBody>
      </p:sp>
    </p:spTree>
    <p:extLst>
      <p:ext uri="{BB962C8B-B14F-4D97-AF65-F5344CB8AC3E}">
        <p14:creationId xmlns:p14="http://schemas.microsoft.com/office/powerpoint/2010/main" val="2524479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803B90F8-230A-26CE-89C3-2E56F9030D42}"/>
            </a:ext>
          </a:extLst>
        </p:cNvPr>
        <p:cNvGrpSpPr/>
        <p:nvPr/>
      </p:nvGrpSpPr>
      <p:grpSpPr>
        <a:xfrm>
          <a:off x="0" y="0"/>
          <a:ext cx="0" cy="0"/>
          <a:chOff x="0" y="0"/>
          <a:chExt cx="0" cy="0"/>
        </a:xfrm>
      </p:grpSpPr>
      <p:sp>
        <p:nvSpPr>
          <p:cNvPr id="5" name="正方形/長方形 4">
            <a:extLst>
              <a:ext uri="{FF2B5EF4-FFF2-40B4-BE49-F238E27FC236}">
                <a16:creationId xmlns:a16="http://schemas.microsoft.com/office/drawing/2014/main" id="{414CCF7B-8D84-3221-8538-79D54E7B0BD8}"/>
              </a:ext>
            </a:extLst>
          </p:cNvPr>
          <p:cNvSpPr/>
          <p:nvPr/>
        </p:nvSpPr>
        <p:spPr>
          <a:xfrm>
            <a:off x="-1" y="0"/>
            <a:ext cx="7559675" cy="152400"/>
          </a:xfrm>
          <a:prstGeom prst="rect">
            <a:avLst/>
          </a:prstGeom>
          <a:solidFill>
            <a:srgbClr val="1532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7F77DA75-116B-14A5-880F-C8F8D28A6FF8}"/>
              </a:ext>
            </a:extLst>
          </p:cNvPr>
          <p:cNvSpPr txBox="1"/>
          <p:nvPr/>
        </p:nvSpPr>
        <p:spPr>
          <a:xfrm>
            <a:off x="1854672" y="133826"/>
            <a:ext cx="3886200" cy="369332"/>
          </a:xfrm>
          <a:prstGeom prst="rect">
            <a:avLst/>
          </a:prstGeom>
          <a:noFill/>
        </p:spPr>
        <p:txBody>
          <a:bodyPr wrap="square" rtlCol="0">
            <a:spAutoFit/>
          </a:bodyPr>
          <a:lstStyle/>
          <a:p>
            <a:pPr algn="ctr"/>
            <a:r>
              <a:rPr lang="ja-JP" altLang="en-US" sz="18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医療従事者のための</a:t>
            </a:r>
            <a:endParaRPr lang="en-US" altLang="ja-JP" sz="18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15096AA4-4236-4A5A-686F-D95AFED71C96}"/>
              </a:ext>
            </a:extLst>
          </p:cNvPr>
          <p:cNvSpPr txBox="1"/>
          <p:nvPr/>
        </p:nvSpPr>
        <p:spPr>
          <a:xfrm>
            <a:off x="340546" y="508292"/>
            <a:ext cx="6878579" cy="400110"/>
          </a:xfrm>
          <a:prstGeom prst="rect">
            <a:avLst/>
          </a:prstGeom>
          <a:noFill/>
        </p:spPr>
        <p:txBody>
          <a:bodyPr wrap="square" rtlCol="0">
            <a:spAutoFit/>
          </a:bodyPr>
          <a:lstStyle/>
          <a:p>
            <a:pPr algn="ctr"/>
            <a:r>
              <a:rPr lang="ja-JP" altLang="en-US" sz="20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災害医療スキルアップセミナー</a:t>
            </a:r>
            <a:endParaRPr lang="en-US" altLang="ja-JP" sz="20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grpSp>
        <p:nvGrpSpPr>
          <p:cNvPr id="14" name="グループ化 13">
            <a:extLst>
              <a:ext uri="{FF2B5EF4-FFF2-40B4-BE49-F238E27FC236}">
                <a16:creationId xmlns:a16="http://schemas.microsoft.com/office/drawing/2014/main" id="{56436EF5-C54A-4696-500F-469DD380ED5F}"/>
              </a:ext>
            </a:extLst>
          </p:cNvPr>
          <p:cNvGrpSpPr/>
          <p:nvPr/>
        </p:nvGrpSpPr>
        <p:grpSpPr>
          <a:xfrm>
            <a:off x="-1" y="2125928"/>
            <a:ext cx="7146927" cy="432000"/>
            <a:chOff x="-164" y="2293353"/>
            <a:chExt cx="7146927" cy="432000"/>
          </a:xfrm>
        </p:grpSpPr>
        <p:sp>
          <p:nvSpPr>
            <p:cNvPr id="17" name="正方形/長方形 16">
              <a:extLst>
                <a:ext uri="{FF2B5EF4-FFF2-40B4-BE49-F238E27FC236}">
                  <a16:creationId xmlns:a16="http://schemas.microsoft.com/office/drawing/2014/main" id="{D13E839F-83EF-0AAF-5D29-1B348AF784A6}"/>
                </a:ext>
              </a:extLst>
            </p:cNvPr>
            <p:cNvSpPr/>
            <p:nvPr/>
          </p:nvSpPr>
          <p:spPr>
            <a:xfrm>
              <a:off x="-164" y="2293353"/>
              <a:ext cx="5693703" cy="432000"/>
            </a:xfrm>
            <a:prstGeom prst="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75000">
                  <a:schemeClr val="tx2">
                    <a:lumMod val="40000"/>
                    <a:lumOff val="60000"/>
                    <a:tint val="23500"/>
                    <a:satMod val="160000"/>
                  </a:schemeClr>
                </a:gs>
              </a:gsLst>
              <a:path path="circle">
                <a:fillToRect t="100000" r="100000"/>
              </a:path>
              <a:tileRect l="-100000" b="-100000"/>
            </a:gra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テキスト ボックス 18">
              <a:extLst>
                <a:ext uri="{FF2B5EF4-FFF2-40B4-BE49-F238E27FC236}">
                  <a16:creationId xmlns:a16="http://schemas.microsoft.com/office/drawing/2014/main" id="{9F0D15EB-80A8-5DDF-7566-F36E19988728}"/>
                </a:ext>
              </a:extLst>
            </p:cNvPr>
            <p:cNvSpPr txBox="1"/>
            <p:nvPr/>
          </p:nvSpPr>
          <p:spPr>
            <a:xfrm>
              <a:off x="464347" y="2382813"/>
              <a:ext cx="2488403" cy="315471"/>
            </a:xfrm>
            <a:prstGeom prst="rect">
              <a:avLst/>
            </a:prstGeom>
            <a:noFill/>
          </p:spPr>
          <p:txBody>
            <a:bodyPr wrap="square" rtlCol="0">
              <a:spAutoFit/>
            </a:bodyPr>
            <a:lstStyle/>
            <a:p>
              <a:r>
                <a:rPr kumimoji="1" lang="ja-JP" altLang="en-US" sz="1450" b="1" dirty="0">
                  <a:latin typeface="メイリオ" panose="020B0604030504040204" pitchFamily="50" charset="-128"/>
                  <a:ea typeface="メイリオ" panose="020B0604030504040204" pitchFamily="50" charset="-128"/>
                </a:rPr>
                <a:t>参加申し込み用</a:t>
              </a:r>
              <a:r>
                <a:rPr kumimoji="1" lang="en-US" altLang="ja-JP" sz="1450" b="1" dirty="0">
                  <a:latin typeface="メイリオ" panose="020B0604030504040204" pitchFamily="50" charset="-128"/>
                  <a:ea typeface="メイリオ" panose="020B0604030504040204" pitchFamily="50" charset="-128"/>
                </a:rPr>
                <a:t>QR</a:t>
              </a:r>
              <a:r>
                <a:rPr kumimoji="1" lang="ja-JP" altLang="en-US" sz="1450" b="1" dirty="0">
                  <a:latin typeface="メイリオ" panose="020B0604030504040204" pitchFamily="50" charset="-128"/>
                  <a:ea typeface="メイリオ" panose="020B0604030504040204" pitchFamily="50" charset="-128"/>
                </a:rPr>
                <a:t>コード</a:t>
              </a:r>
            </a:p>
          </p:txBody>
        </p:sp>
        <p:sp>
          <p:nvSpPr>
            <p:cNvPr id="22" name="テキスト ボックス 21">
              <a:extLst>
                <a:ext uri="{FF2B5EF4-FFF2-40B4-BE49-F238E27FC236}">
                  <a16:creationId xmlns:a16="http://schemas.microsoft.com/office/drawing/2014/main" id="{072FA0B1-8C10-1E12-87E2-E55457A24929}"/>
                </a:ext>
              </a:extLst>
            </p:cNvPr>
            <p:cNvSpPr txBox="1"/>
            <p:nvPr/>
          </p:nvSpPr>
          <p:spPr>
            <a:xfrm>
              <a:off x="2754575" y="2428459"/>
              <a:ext cx="4392188" cy="207749"/>
            </a:xfrm>
            <a:prstGeom prst="rect">
              <a:avLst/>
            </a:prstGeom>
            <a:noFill/>
          </p:spPr>
          <p:txBody>
            <a:bodyPr wrap="square" rtlCol="0">
              <a:spAutoFit/>
            </a:bodyPr>
            <a:lstStyle/>
            <a:p>
              <a:r>
                <a:rPr kumimoji="1" lang="en-US" altLang="ja-JP" sz="750" dirty="0">
                  <a:latin typeface="ＭＳ Ｐゴシック" panose="020B0600070205080204" pitchFamily="50" charset="-128"/>
                  <a:ea typeface="ＭＳ Ｐゴシック" panose="020B0600070205080204" pitchFamily="50" charset="-128"/>
                </a:rPr>
                <a:t>※QR</a:t>
              </a:r>
              <a:r>
                <a:rPr kumimoji="1" lang="ja-JP" altLang="en-US" sz="750" dirty="0">
                  <a:latin typeface="ＭＳ Ｐゴシック" panose="020B0600070205080204" pitchFamily="50" charset="-128"/>
                  <a:ea typeface="ＭＳ Ｐゴシック" panose="020B0600070205080204" pitchFamily="50" charset="-128"/>
                </a:rPr>
                <a:t>コードは㈱デンソーウェーブの登録商標です。</a:t>
              </a:r>
            </a:p>
          </p:txBody>
        </p:sp>
      </p:grpSp>
      <p:sp>
        <p:nvSpPr>
          <p:cNvPr id="57" name="object 44">
            <a:extLst>
              <a:ext uri="{FF2B5EF4-FFF2-40B4-BE49-F238E27FC236}">
                <a16:creationId xmlns:a16="http://schemas.microsoft.com/office/drawing/2014/main" id="{6E4D22C2-C121-DB82-E99A-22CE2109344B}"/>
              </a:ext>
            </a:extLst>
          </p:cNvPr>
          <p:cNvSpPr txBox="1"/>
          <p:nvPr/>
        </p:nvSpPr>
        <p:spPr>
          <a:xfrm>
            <a:off x="875551" y="1518844"/>
            <a:ext cx="5967692" cy="462910"/>
          </a:xfrm>
          <a:prstGeom prst="rect">
            <a:avLst/>
          </a:prstGeom>
        </p:spPr>
        <p:txBody>
          <a:bodyPr vert="horz" wrap="square" lIns="0" tIns="13933" rIns="0" bIns="0" rtlCol="0">
            <a:spAutoFit/>
          </a:bodyPr>
          <a:lstStyle/>
          <a:p>
            <a:pPr marL="176486" marR="0" lvl="0" indent="0" defTabSz="914400" eaLnBrk="1" fontAlgn="auto" latinLnBrk="0" hangingPunct="1">
              <a:lnSpc>
                <a:spcPts val="1121"/>
              </a:lnSpc>
              <a:spcBef>
                <a:spcPts val="110"/>
              </a:spcBef>
              <a:spcAft>
                <a:spcPts val="0"/>
              </a:spcAft>
              <a:buClrTx/>
              <a:buSzTx/>
              <a:buFontTx/>
              <a:buNone/>
              <a:tabLst/>
              <a:defRPr/>
            </a:pPr>
            <a:r>
              <a:rPr kumimoji="0" lang="en-US" altLang="ja-JP" sz="1050" b="1" i="0" u="none" strike="noStrike" kern="0" cap="none" spc="0" normalizeH="0" baseline="0" noProof="0" dirty="0">
                <a:ln>
                  <a:noFill/>
                </a:ln>
                <a:solidFill>
                  <a:srgbClr val="D63A49"/>
                </a:solidFill>
                <a:effectLst/>
                <a:uLnTx/>
                <a:uFillTx/>
                <a:latin typeface="Meiryo UI" panose="020B0604030504040204" pitchFamily="50" charset="-128"/>
                <a:ea typeface="Meiryo UI" panose="020B0604030504040204" pitchFamily="50" charset="-128"/>
                <a:cs typeface="BIZ UDPGothic"/>
              </a:rPr>
              <a:t>※</a:t>
            </a:r>
            <a:r>
              <a:rPr kumimoji="0" sz="1050" b="1" i="0" u="none" strike="noStrike" kern="0" cap="none" spc="0" normalizeH="0" baseline="0" noProof="0" dirty="0" err="1">
                <a:ln>
                  <a:noFill/>
                </a:ln>
                <a:solidFill>
                  <a:srgbClr val="D63A49"/>
                </a:solidFill>
                <a:effectLst/>
                <a:uLnTx/>
                <a:uFillTx/>
                <a:latin typeface="Meiryo UI" panose="020B0604030504040204" pitchFamily="50" charset="-128"/>
                <a:ea typeface="Meiryo UI" panose="020B0604030504040204" pitchFamily="50" charset="-128"/>
                <a:cs typeface="BIZ UDPGothic"/>
              </a:rPr>
              <a:t>事前登録が</a:t>
            </a:r>
            <a:r>
              <a:rPr kumimoji="0" lang="ja-JP" altLang="en-US" sz="1050" b="1" i="0" u="none" strike="noStrike" kern="0" cap="none" spc="0" normalizeH="0" baseline="0" noProof="0" dirty="0">
                <a:ln>
                  <a:noFill/>
                </a:ln>
                <a:solidFill>
                  <a:srgbClr val="D63A49"/>
                </a:solidFill>
                <a:effectLst/>
                <a:uLnTx/>
                <a:uFillTx/>
                <a:latin typeface="Meiryo UI" panose="020B0604030504040204" pitchFamily="50" charset="-128"/>
                <a:ea typeface="Meiryo UI" panose="020B0604030504040204" pitchFamily="50" charset="-128"/>
                <a:cs typeface="BIZ UDPGothic"/>
              </a:rPr>
              <a:t>必ず</a:t>
            </a:r>
            <a:r>
              <a:rPr kumimoji="0" sz="1050" b="1" i="0" u="none" strike="noStrike" kern="0" cap="none" spc="0" normalizeH="0" baseline="0" noProof="0" dirty="0" err="1">
                <a:ln>
                  <a:noFill/>
                </a:ln>
                <a:solidFill>
                  <a:srgbClr val="D63A49"/>
                </a:solidFill>
                <a:effectLst/>
                <a:uLnTx/>
                <a:uFillTx/>
                <a:latin typeface="Meiryo UI" panose="020B0604030504040204" pitchFamily="50" charset="-128"/>
                <a:ea typeface="Meiryo UI" panose="020B0604030504040204" pitchFamily="50" charset="-128"/>
                <a:cs typeface="BIZ UDPGothic"/>
              </a:rPr>
              <a:t>必要です</a:t>
            </a:r>
            <a:r>
              <a:rPr kumimoji="0" lang="ja-JP" altLang="en-US" sz="1050" b="1" i="0" u="none" strike="noStrike" kern="0" cap="none" spc="0" normalizeH="0" baseline="0" noProof="0" dirty="0">
                <a:ln>
                  <a:noFill/>
                </a:ln>
                <a:solidFill>
                  <a:srgbClr val="D63A49"/>
                </a:solidFill>
                <a:effectLst/>
                <a:uLnTx/>
                <a:uFillTx/>
                <a:latin typeface="Meiryo UI" panose="020B0604030504040204" pitchFamily="50" charset="-128"/>
                <a:ea typeface="Meiryo UI" panose="020B0604030504040204" pitchFamily="50" charset="-128"/>
                <a:cs typeface="BIZ UDPGothic"/>
              </a:rPr>
              <a:t>。</a:t>
            </a:r>
            <a:endParaRPr kumimoji="0" lang="en-US" sz="1050" b="1" i="0" u="none" strike="noStrike" kern="0" cap="none" spc="0" normalizeH="0" baseline="0" noProof="0" dirty="0">
              <a:ln>
                <a:noFill/>
              </a:ln>
              <a:solidFill>
                <a:srgbClr val="D63A49"/>
              </a:solidFill>
              <a:effectLst/>
              <a:uLnTx/>
              <a:uFillTx/>
              <a:latin typeface="Meiryo UI" panose="020B0604030504040204" pitchFamily="50" charset="-128"/>
              <a:ea typeface="Meiryo UI" panose="020B0604030504040204" pitchFamily="50" charset="-128"/>
              <a:cs typeface="BIZ UDPGothic"/>
            </a:endParaRPr>
          </a:p>
          <a:p>
            <a:pPr marL="176486" marR="0" lvl="0" indent="0" defTabSz="914400" eaLnBrk="1" fontAlgn="auto" latinLnBrk="0" hangingPunct="1">
              <a:lnSpc>
                <a:spcPts val="1121"/>
              </a:lnSpc>
              <a:spcBef>
                <a:spcPts val="110"/>
              </a:spcBef>
              <a:spcAft>
                <a:spcPts val="0"/>
              </a:spcAft>
              <a:buClrTx/>
              <a:buSzTx/>
              <a:buFontTx/>
              <a:buNone/>
              <a:tabLst/>
              <a:defRPr/>
            </a:pPr>
            <a:r>
              <a:rPr kumimoji="0" lang="en-US" altLang="ja-JP" sz="1050" b="1" kern="0" dirty="0">
                <a:solidFill>
                  <a:srgbClr val="D63A49"/>
                </a:solidFill>
                <a:latin typeface="Meiryo UI" panose="020B0604030504040204" pitchFamily="50" charset="-128"/>
                <a:ea typeface="Meiryo UI" panose="020B0604030504040204" pitchFamily="50" charset="-128"/>
                <a:cs typeface="BIZ UDPGothic"/>
              </a:rPr>
              <a:t>※</a:t>
            </a:r>
            <a:r>
              <a:rPr kumimoji="0" lang="ja-JP" altLang="en-US" sz="1050" b="1" kern="0" dirty="0">
                <a:solidFill>
                  <a:srgbClr val="D63A49"/>
                </a:solidFill>
                <a:latin typeface="Meiryo UI" panose="020B0604030504040204" pitchFamily="50" charset="-128"/>
                <a:ea typeface="Meiryo UI" panose="020B0604030504040204" pitchFamily="50" charset="-128"/>
                <a:cs typeface="BIZ UDPGothic"/>
              </a:rPr>
              <a:t>会場の席に限りがあるため、会場参加申し込みにつきましては</a:t>
            </a:r>
            <a:r>
              <a:rPr kumimoji="0" lang="ja-JP" altLang="en-US" sz="1050" b="1" u="sng" kern="0" dirty="0">
                <a:solidFill>
                  <a:srgbClr val="D63A49"/>
                </a:solidFill>
                <a:highlight>
                  <a:srgbClr val="FFFF00"/>
                </a:highlight>
                <a:latin typeface="Meiryo UI" panose="020B0604030504040204" pitchFamily="50" charset="-128"/>
                <a:ea typeface="Meiryo UI" panose="020B0604030504040204" pitchFamily="50" charset="-128"/>
                <a:cs typeface="BIZ UDPGothic"/>
              </a:rPr>
              <a:t>先着順</a:t>
            </a:r>
            <a:r>
              <a:rPr kumimoji="0" lang="ja-JP" altLang="en-US" sz="1050" b="1" kern="0" dirty="0">
                <a:solidFill>
                  <a:srgbClr val="D63A49"/>
                </a:solidFill>
                <a:latin typeface="Meiryo UI" panose="020B0604030504040204" pitchFamily="50" charset="-128"/>
                <a:ea typeface="Meiryo UI" panose="020B0604030504040204" pitchFamily="50" charset="-128"/>
                <a:cs typeface="BIZ UDPGothic"/>
              </a:rPr>
              <a:t>とさせて頂きます。（先着</a:t>
            </a:r>
            <a:r>
              <a:rPr kumimoji="0" lang="en-US" altLang="ja-JP" sz="1050" b="1" kern="0" dirty="0">
                <a:solidFill>
                  <a:srgbClr val="D63A49"/>
                </a:solidFill>
                <a:latin typeface="Meiryo UI" panose="020B0604030504040204" pitchFamily="50" charset="-128"/>
                <a:ea typeface="Meiryo UI" panose="020B0604030504040204" pitchFamily="50" charset="-128"/>
                <a:cs typeface="BIZ UDPGothic"/>
              </a:rPr>
              <a:t>150</a:t>
            </a:r>
            <a:r>
              <a:rPr kumimoji="0" lang="ja-JP" altLang="en-US" sz="1050" b="1" kern="0" dirty="0">
                <a:solidFill>
                  <a:srgbClr val="D63A49"/>
                </a:solidFill>
                <a:latin typeface="Meiryo UI" panose="020B0604030504040204" pitchFamily="50" charset="-128"/>
                <a:ea typeface="Meiryo UI" panose="020B0604030504040204" pitchFamily="50" charset="-128"/>
                <a:cs typeface="BIZ UDPGothic"/>
              </a:rPr>
              <a:t>名）</a:t>
            </a:r>
            <a:endParaRPr kumimoji="0" lang="en-US" altLang="ja-JP" sz="1050" b="1" kern="0" dirty="0">
              <a:solidFill>
                <a:srgbClr val="D63A49"/>
              </a:solidFill>
              <a:latin typeface="Meiryo UI" panose="020B0604030504040204" pitchFamily="50" charset="-128"/>
              <a:ea typeface="Meiryo UI" panose="020B0604030504040204" pitchFamily="50" charset="-128"/>
              <a:cs typeface="BIZ UDPGothic"/>
            </a:endParaRPr>
          </a:p>
          <a:p>
            <a:pPr marL="176486" marR="0" lvl="0" indent="0" defTabSz="914400" eaLnBrk="1" fontAlgn="auto" latinLnBrk="0" hangingPunct="1">
              <a:lnSpc>
                <a:spcPts val="1121"/>
              </a:lnSpc>
              <a:spcBef>
                <a:spcPts val="110"/>
              </a:spcBef>
              <a:spcAft>
                <a:spcPts val="0"/>
              </a:spcAft>
              <a:buClrTx/>
              <a:buSzTx/>
              <a:buFontTx/>
              <a:buNone/>
              <a:tabLst/>
              <a:defRPr/>
            </a:pPr>
            <a:r>
              <a:rPr kumimoji="0" lang="en-US" altLang="ja-JP" sz="1050" b="1" i="0" u="none" strike="noStrike" kern="0" cap="none" spc="0" normalizeH="0" baseline="0" noProof="0" dirty="0">
                <a:ln>
                  <a:noFill/>
                </a:ln>
                <a:solidFill>
                  <a:srgbClr val="D63A49"/>
                </a:solidFill>
                <a:effectLst/>
                <a:uLnTx/>
                <a:uFillTx/>
                <a:latin typeface="Meiryo UI" panose="020B0604030504040204" pitchFamily="50" charset="-128"/>
                <a:ea typeface="Meiryo UI" panose="020B0604030504040204" pitchFamily="50" charset="-128"/>
                <a:cs typeface="BIZ UDPGothic"/>
              </a:rPr>
              <a:t>※</a:t>
            </a:r>
            <a:r>
              <a:rPr kumimoji="0" lang="ja-JP" altLang="en-US" sz="1050" b="1" i="0" u="none" strike="noStrike" kern="0" cap="none" spc="0" normalizeH="0" baseline="0" noProof="0" dirty="0">
                <a:ln>
                  <a:noFill/>
                </a:ln>
                <a:solidFill>
                  <a:srgbClr val="D63A49"/>
                </a:solidFill>
                <a:effectLst/>
                <a:uLnTx/>
                <a:uFillTx/>
                <a:latin typeface="Meiryo UI" panose="020B0604030504040204" pitchFamily="50" charset="-128"/>
                <a:ea typeface="Meiryo UI" panose="020B0604030504040204" pitchFamily="50" charset="-128"/>
                <a:cs typeface="BIZ UDPGothic"/>
              </a:rPr>
              <a:t>事前の告知なく会場参加申し込みを締め切らさせて頂く場合も御座いますので、予めご了承くださいませ。</a:t>
            </a:r>
            <a:endParaRPr kumimoji="0" lang="en-US" sz="1050" b="1" i="0" u="none" strike="noStrike" kern="0" cap="none" spc="0" normalizeH="0" baseline="0" noProof="0" dirty="0">
              <a:ln>
                <a:noFill/>
              </a:ln>
              <a:solidFill>
                <a:srgbClr val="D63A49"/>
              </a:solidFill>
              <a:effectLst/>
              <a:uLnTx/>
              <a:uFillTx/>
              <a:latin typeface="Meiryo UI" panose="020B0604030504040204" pitchFamily="50" charset="-128"/>
              <a:ea typeface="Meiryo UI" panose="020B0604030504040204" pitchFamily="50" charset="-128"/>
              <a:cs typeface="BIZ UDPGothic"/>
            </a:endParaRPr>
          </a:p>
        </p:txBody>
      </p:sp>
      <p:sp>
        <p:nvSpPr>
          <p:cNvPr id="58" name="正方形/長方形 57">
            <a:extLst>
              <a:ext uri="{FF2B5EF4-FFF2-40B4-BE49-F238E27FC236}">
                <a16:creationId xmlns:a16="http://schemas.microsoft.com/office/drawing/2014/main" id="{3C720EC5-1B1B-09E9-3020-29D9046EBD48}"/>
              </a:ext>
            </a:extLst>
          </p:cNvPr>
          <p:cNvSpPr/>
          <p:nvPr/>
        </p:nvSpPr>
        <p:spPr>
          <a:xfrm>
            <a:off x="2117910" y="3162807"/>
            <a:ext cx="5388429" cy="1169551"/>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rPr>
              <a:t>ログインの際には、ご施設名、お名前のご入力をお願い致します。</a:t>
            </a:r>
            <a:endParaRPr kumimoji="0" lang="en-US" altLang="ja-JP" sz="8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rPr>
              <a:t>講演会への参加用</a:t>
            </a:r>
            <a:r>
              <a:rPr kumimoji="0" lang="en-US" altLang="ja-JP" sz="8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rPr>
              <a:t>URL</a:t>
            </a:r>
            <a:r>
              <a:rPr kumimoji="0" lang="ja-JP" altLang="en-US" sz="8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rPr>
              <a:t>は転送をご遠慮願います。 講演会の録画</a:t>
            </a:r>
            <a:r>
              <a:rPr kumimoji="0" lang="en-US" altLang="ja-JP" sz="8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rPr>
              <a:t>/</a:t>
            </a:r>
            <a:r>
              <a:rPr kumimoji="0" lang="ja-JP" altLang="en-US" sz="8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rPr>
              <a:t>録音はご遠慮願います。</a:t>
            </a:r>
            <a:endParaRPr kumimoji="0" lang="en-US" altLang="ja-JP" sz="8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8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rPr>
              <a:t>ご記入頂きました個人情報は、講演会の開催準備のために使用致します。</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rPr>
              <a:t>個人情報は、主催関係者および業務委託を除く第三者に開示・提供することは御座いません。</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rPr>
              <a:t>個人情報は、弊社の個人情報保護方針に基づき安全且つ適切に管理致します。</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6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800" b="1" kern="0" dirty="0">
                <a:solidFill>
                  <a:sysClr val="windowText" lastClr="000000"/>
                </a:solidFill>
                <a:latin typeface="Meiryo UI" panose="020B0604030504040204" pitchFamily="50" charset="-128"/>
                <a:ea typeface="Meiryo UI" panose="020B0604030504040204" pitchFamily="50" charset="-128"/>
              </a:rPr>
              <a:t>【</a:t>
            </a:r>
            <a:r>
              <a:rPr kumimoji="0" lang="ja-JP" altLang="en-US" sz="800" b="1" kern="0" dirty="0">
                <a:solidFill>
                  <a:sysClr val="windowText" lastClr="000000"/>
                </a:solidFill>
                <a:latin typeface="Meiryo UI" panose="020B0604030504040204" pitchFamily="50" charset="-128"/>
                <a:ea typeface="Meiryo UI" panose="020B0604030504040204" pitchFamily="50" charset="-128"/>
              </a:rPr>
              <a:t>問い合わせ先　責任者</a:t>
            </a:r>
            <a:r>
              <a:rPr kumimoji="0" lang="en-US" altLang="ja-JP" sz="800" b="1" kern="0" dirty="0">
                <a:solidFill>
                  <a:sysClr val="windowText" lastClr="000000"/>
                </a:solidFill>
                <a:latin typeface="Meiryo UI" panose="020B0604030504040204" pitchFamily="50" charset="-128"/>
                <a:ea typeface="Meiryo UI" panose="020B0604030504040204" pitchFamily="50" charset="-128"/>
              </a:rPr>
              <a:t>】</a:t>
            </a:r>
            <a:endParaRPr kumimoji="0" lang="ja-JP" altLang="en-US" sz="8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rPr>
              <a:t>大塚製薬㈱山口出張所　医薬課担当　</a:t>
            </a:r>
            <a:r>
              <a:rPr kumimoji="0" lang="ja-JP" altLang="en-US" sz="800" b="1" kern="0" dirty="0">
                <a:solidFill>
                  <a:sysClr val="windowText" lastClr="000000"/>
                </a:solidFill>
                <a:latin typeface="Meiryo UI" panose="020B0604030504040204" pitchFamily="50" charset="-128"/>
                <a:ea typeface="Meiryo UI" panose="020B0604030504040204" pitchFamily="50" charset="-128"/>
              </a:rPr>
              <a:t>平石雄哉</a:t>
            </a:r>
            <a:r>
              <a:rPr kumimoji="0" lang="ja-JP" altLang="en-US" sz="8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rPr>
              <a:t>（</a:t>
            </a:r>
            <a:r>
              <a:rPr kumimoji="0" lang="en-US" altLang="ja-JP" sz="8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rPr>
              <a:t>Tel: 070-8797-5776 </a:t>
            </a:r>
            <a:r>
              <a:rPr lang="fr-FR" altLang="ja-JP" sz="800" b="1" dirty="0">
                <a:latin typeface="Meiryo UI" panose="020B0604030504040204" pitchFamily="50" charset="-128"/>
                <a:ea typeface="Meiryo UI" panose="020B0604030504040204" pitchFamily="50" charset="-128"/>
              </a:rPr>
              <a:t>Mail: </a:t>
            </a:r>
            <a:r>
              <a:rPr lang="en-US" altLang="ja-JP" sz="800" b="1" dirty="0">
                <a:latin typeface="Meiryo UI" panose="020B0604030504040204" pitchFamily="50" charset="-128"/>
                <a:ea typeface="Meiryo UI" panose="020B0604030504040204" pitchFamily="50" charset="-128"/>
              </a:rPr>
              <a:t>Hiraishi</a:t>
            </a:r>
            <a:r>
              <a:rPr lang="fr-FR" altLang="ja-JP" sz="800" b="1" dirty="0">
                <a:latin typeface="Meiryo UI" panose="020B0604030504040204" pitchFamily="50" charset="-128"/>
                <a:ea typeface="Meiryo UI" panose="020B0604030504040204" pitchFamily="50" charset="-128"/>
              </a:rPr>
              <a:t>.Yuya@otsuka.jp </a:t>
            </a:r>
            <a:r>
              <a:rPr kumimoji="0" lang="ja-JP" altLang="en-US" sz="8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rPr>
              <a:t>）</a:t>
            </a:r>
          </a:p>
        </p:txBody>
      </p:sp>
      <p:sp>
        <p:nvSpPr>
          <p:cNvPr id="59" name="テキスト ボックス 58">
            <a:extLst>
              <a:ext uri="{FF2B5EF4-FFF2-40B4-BE49-F238E27FC236}">
                <a16:creationId xmlns:a16="http://schemas.microsoft.com/office/drawing/2014/main" id="{A23AD54D-EDCB-029C-D13F-B3141BBA919F}"/>
              </a:ext>
            </a:extLst>
          </p:cNvPr>
          <p:cNvSpPr txBox="1"/>
          <p:nvPr/>
        </p:nvSpPr>
        <p:spPr>
          <a:xfrm>
            <a:off x="2117910" y="2768380"/>
            <a:ext cx="4027907" cy="523220"/>
          </a:xfrm>
          <a:prstGeom prst="rect">
            <a:avLst/>
          </a:prstGeom>
          <a:noFill/>
        </p:spPr>
        <p:txBody>
          <a:bodyPr wrap="square">
            <a:spAutoFit/>
          </a:bodyPr>
          <a:lstStyle/>
          <a:p>
            <a:pPr marL="0" marR="0" lvl="0" indent="0" algn="l" defTabSz="965870" rtl="0" eaLnBrk="0" fontAlgn="base" latinLnBrk="0" hangingPunct="0">
              <a:lnSpc>
                <a:spcPct val="100000"/>
              </a:lnSpc>
              <a:spcBef>
                <a:spcPct val="0"/>
              </a:spcBef>
              <a:spcAft>
                <a:spcPct val="0"/>
              </a:spcAft>
              <a:buClrTx/>
              <a:buSzTx/>
              <a:buFontTx/>
              <a:buNone/>
              <a:tabLst/>
              <a:defRPr/>
            </a:pPr>
            <a:r>
              <a:rPr kumimoji="1" lang="ja-JP" altLang="en-US" sz="7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Arial"/>
                <a:sym typeface="Calibri" panose="020F0502020204030204" pitchFamily="34" charset="0"/>
              </a:rPr>
              <a:t>スマートフォンを用いて下記二次元バーコードの読み取りもしくは、</a:t>
            </a:r>
            <a:endParaRPr kumimoji="1" lang="en-US" altLang="ja-JP" sz="7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Arial"/>
              <a:sym typeface="Calibri" panose="020F0502020204030204" pitchFamily="34" charset="0"/>
            </a:endParaRPr>
          </a:p>
          <a:p>
            <a:pPr marL="0" marR="0" lvl="0" indent="0" algn="l" defTabSz="965870" rtl="0" eaLnBrk="0" fontAlgn="base" latinLnBrk="0" hangingPunct="0">
              <a:lnSpc>
                <a:spcPct val="100000"/>
              </a:lnSpc>
              <a:spcBef>
                <a:spcPct val="0"/>
              </a:spcBef>
              <a:spcAft>
                <a:spcPct val="0"/>
              </a:spcAft>
              <a:buClrTx/>
              <a:buSzTx/>
              <a:buFontTx/>
              <a:buNone/>
              <a:tabLst/>
              <a:defRPr/>
            </a:pPr>
            <a:r>
              <a:rPr kumimoji="1" lang="ja-JP" altLang="en-US" sz="7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Arial"/>
                <a:sym typeface="Calibri" panose="020F0502020204030204" pitchFamily="34" charset="0"/>
              </a:rPr>
              <a:t>下記</a:t>
            </a:r>
            <a:r>
              <a:rPr kumimoji="1" lang="en-US" altLang="ja-JP" sz="7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Arial"/>
                <a:sym typeface="Calibri" panose="020F0502020204030204" pitchFamily="34" charset="0"/>
              </a:rPr>
              <a:t>URL</a:t>
            </a:r>
            <a:r>
              <a:rPr kumimoji="1" lang="ja-JP" altLang="en-US" sz="7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Arial"/>
                <a:sym typeface="Calibri" panose="020F0502020204030204" pitchFamily="34" charset="0"/>
              </a:rPr>
              <a:t>より事前参加登録が可能です。　該当項目に記載し、「送信」を押して頂くと登録完了です。</a:t>
            </a:r>
            <a:endParaRPr kumimoji="1" lang="en-US" altLang="ja-JP" sz="7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Arial"/>
              <a:sym typeface="Calibri" panose="020F0502020204030204" pitchFamily="34" charset="0"/>
            </a:endParaRPr>
          </a:p>
          <a:p>
            <a:pPr marL="0" marR="0" lvl="0" indent="0" algn="l" defTabSz="965870" rtl="0" eaLnBrk="0" fontAlgn="base" latinLnBrk="0" hangingPunct="0">
              <a:lnSpc>
                <a:spcPct val="100000"/>
              </a:lnSpc>
              <a:spcBef>
                <a:spcPct val="0"/>
              </a:spcBef>
              <a:spcAft>
                <a:spcPct val="0"/>
              </a:spcAft>
              <a:buClrTx/>
              <a:buSzTx/>
              <a:buFontTx/>
              <a:buNone/>
              <a:tabLst/>
              <a:defRPr/>
            </a:pPr>
            <a:r>
              <a:rPr kumimoji="1" lang="en-US" altLang="ja-JP" sz="7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Arial"/>
                <a:sym typeface="Calibri" panose="020F0502020204030204" pitchFamily="34" charset="0"/>
                <a:hlinkClick r:id="rId3"/>
              </a:rPr>
              <a:t>https://otsuka-jp.zoom.us/webinar/register/WN_-R_FQhphTp6c59jRWgZOdA</a:t>
            </a:r>
            <a:endParaRPr kumimoji="1" lang="en-US" altLang="ja-JP" sz="7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Arial"/>
              <a:sym typeface="Calibri" panose="020F0502020204030204" pitchFamily="34" charset="0"/>
            </a:endParaRPr>
          </a:p>
          <a:p>
            <a:pPr marL="0" marR="0" lvl="0" indent="0" algn="l" defTabSz="965870" rtl="0" eaLnBrk="0" fontAlgn="base" latinLnBrk="0" hangingPunct="0">
              <a:lnSpc>
                <a:spcPct val="100000"/>
              </a:lnSpc>
              <a:spcBef>
                <a:spcPct val="0"/>
              </a:spcBef>
              <a:spcAft>
                <a:spcPct val="0"/>
              </a:spcAft>
              <a:buClrTx/>
              <a:buSzTx/>
              <a:buFontTx/>
              <a:buNone/>
              <a:tabLst/>
              <a:defRPr/>
            </a:pPr>
            <a:endParaRPr kumimoji="1" lang="en-US" altLang="ja-JP" sz="7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Arial"/>
              <a:sym typeface="Calibri" panose="020F0502020204030204" pitchFamily="34" charset="0"/>
            </a:endParaRPr>
          </a:p>
        </p:txBody>
      </p:sp>
      <p:grpSp>
        <p:nvGrpSpPr>
          <p:cNvPr id="60" name="グループ化 59">
            <a:extLst>
              <a:ext uri="{FF2B5EF4-FFF2-40B4-BE49-F238E27FC236}">
                <a16:creationId xmlns:a16="http://schemas.microsoft.com/office/drawing/2014/main" id="{E749A361-27E4-BAE5-55BC-470D5C8C3D53}"/>
              </a:ext>
            </a:extLst>
          </p:cNvPr>
          <p:cNvGrpSpPr/>
          <p:nvPr/>
        </p:nvGrpSpPr>
        <p:grpSpPr>
          <a:xfrm>
            <a:off x="-2" y="8257084"/>
            <a:ext cx="5693703" cy="432000"/>
            <a:chOff x="-164" y="2293353"/>
            <a:chExt cx="5693703" cy="432000"/>
          </a:xfrm>
        </p:grpSpPr>
        <p:sp>
          <p:nvSpPr>
            <p:cNvPr id="61" name="正方形/長方形 60">
              <a:extLst>
                <a:ext uri="{FF2B5EF4-FFF2-40B4-BE49-F238E27FC236}">
                  <a16:creationId xmlns:a16="http://schemas.microsoft.com/office/drawing/2014/main" id="{7C409F50-D888-508D-2CA0-44A6D0FDC84B}"/>
                </a:ext>
              </a:extLst>
            </p:cNvPr>
            <p:cNvSpPr/>
            <p:nvPr/>
          </p:nvSpPr>
          <p:spPr>
            <a:xfrm>
              <a:off x="-164" y="2293353"/>
              <a:ext cx="5693703" cy="432000"/>
            </a:xfrm>
            <a:prstGeom prst="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75000">
                  <a:schemeClr val="tx2">
                    <a:lumMod val="40000"/>
                    <a:lumOff val="60000"/>
                    <a:tint val="23500"/>
                    <a:satMod val="160000"/>
                  </a:schemeClr>
                </a:gs>
              </a:gsLst>
              <a:path path="circle">
                <a:fillToRect t="100000" r="100000"/>
              </a:path>
              <a:tileRect l="-100000" b="-100000"/>
            </a:gra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2" name="テキスト ボックス 61">
              <a:extLst>
                <a:ext uri="{FF2B5EF4-FFF2-40B4-BE49-F238E27FC236}">
                  <a16:creationId xmlns:a16="http://schemas.microsoft.com/office/drawing/2014/main" id="{2A6529A5-0ED6-7652-D0F6-558F192EE06E}"/>
                </a:ext>
              </a:extLst>
            </p:cNvPr>
            <p:cNvSpPr txBox="1"/>
            <p:nvPr/>
          </p:nvSpPr>
          <p:spPr>
            <a:xfrm>
              <a:off x="464347" y="2382813"/>
              <a:ext cx="2488403" cy="315471"/>
            </a:xfrm>
            <a:prstGeom prst="rect">
              <a:avLst/>
            </a:prstGeom>
            <a:noFill/>
          </p:spPr>
          <p:txBody>
            <a:bodyPr wrap="square" rtlCol="0">
              <a:spAutoFit/>
            </a:bodyPr>
            <a:lstStyle/>
            <a:p>
              <a:r>
                <a:rPr kumimoji="1" lang="ja-JP" altLang="en-US" sz="1450" b="1" dirty="0">
                  <a:latin typeface="メイリオ" panose="020B0604030504040204" pitchFamily="50" charset="-128"/>
                  <a:ea typeface="メイリオ" panose="020B0604030504040204" pitchFamily="50" charset="-128"/>
                </a:rPr>
                <a:t>会場のご案内</a:t>
              </a:r>
            </a:p>
          </p:txBody>
        </p:sp>
      </p:grpSp>
      <p:sp>
        <p:nvSpPr>
          <p:cNvPr id="65" name="テキスト ボックス 64">
            <a:extLst>
              <a:ext uri="{FF2B5EF4-FFF2-40B4-BE49-F238E27FC236}">
                <a16:creationId xmlns:a16="http://schemas.microsoft.com/office/drawing/2014/main" id="{2D2153DE-4FDB-EEAA-A0AE-594A1AB5EA81}"/>
              </a:ext>
            </a:extLst>
          </p:cNvPr>
          <p:cNvSpPr txBox="1"/>
          <p:nvPr/>
        </p:nvSpPr>
        <p:spPr>
          <a:xfrm>
            <a:off x="208617" y="8865192"/>
            <a:ext cx="10281329" cy="307777"/>
          </a:xfrm>
          <a:prstGeom prst="rect">
            <a:avLst/>
          </a:prstGeom>
          <a:noFill/>
        </p:spPr>
        <p:txBody>
          <a:bodyPr wrap="square">
            <a:spAutoFit/>
          </a:bodyPr>
          <a:lstStyle/>
          <a:p>
            <a:r>
              <a:rPr lang="ja-JP" altLang="en-US" sz="1400" b="1" dirty="0">
                <a:latin typeface="BIZ UDPゴシック" panose="020B0400000000000000" pitchFamily="50" charset="-128"/>
                <a:ea typeface="BIZ UDPゴシック" panose="020B0400000000000000" pitchFamily="50" charset="-128"/>
              </a:rPr>
              <a:t>ニューメディアプラザ山口　１階　多目的シアター</a:t>
            </a:r>
            <a:endParaRPr lang="en-US" altLang="ja-JP" sz="1400" b="1" dirty="0">
              <a:latin typeface="BIZ UDPゴシック" panose="020B0400000000000000" pitchFamily="50" charset="-128"/>
              <a:ea typeface="BIZ UDPゴシック" panose="020B0400000000000000" pitchFamily="50" charset="-128"/>
            </a:endParaRPr>
          </a:p>
        </p:txBody>
      </p:sp>
      <p:grpSp>
        <p:nvGrpSpPr>
          <p:cNvPr id="66" name="グループ化 65">
            <a:extLst>
              <a:ext uri="{FF2B5EF4-FFF2-40B4-BE49-F238E27FC236}">
                <a16:creationId xmlns:a16="http://schemas.microsoft.com/office/drawing/2014/main" id="{FE9FFEBA-0715-DFBB-0406-C77F113107C7}"/>
              </a:ext>
            </a:extLst>
          </p:cNvPr>
          <p:cNvGrpSpPr/>
          <p:nvPr/>
        </p:nvGrpSpPr>
        <p:grpSpPr>
          <a:xfrm>
            <a:off x="-44403" y="4509126"/>
            <a:ext cx="5693703" cy="432000"/>
            <a:chOff x="-164" y="2293353"/>
            <a:chExt cx="5693703" cy="432000"/>
          </a:xfrm>
        </p:grpSpPr>
        <p:sp>
          <p:nvSpPr>
            <p:cNvPr id="67" name="正方形/長方形 66">
              <a:extLst>
                <a:ext uri="{FF2B5EF4-FFF2-40B4-BE49-F238E27FC236}">
                  <a16:creationId xmlns:a16="http://schemas.microsoft.com/office/drawing/2014/main" id="{FA7B2CD4-1969-22B0-7B13-799AB4828FF2}"/>
                </a:ext>
              </a:extLst>
            </p:cNvPr>
            <p:cNvSpPr/>
            <p:nvPr/>
          </p:nvSpPr>
          <p:spPr>
            <a:xfrm>
              <a:off x="-164" y="2293353"/>
              <a:ext cx="5693703" cy="432000"/>
            </a:xfrm>
            <a:prstGeom prst="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75000">
                  <a:schemeClr val="tx2">
                    <a:lumMod val="40000"/>
                    <a:lumOff val="60000"/>
                    <a:tint val="23500"/>
                    <a:satMod val="160000"/>
                  </a:schemeClr>
                </a:gs>
              </a:gsLst>
              <a:path path="circle">
                <a:fillToRect t="100000" r="100000"/>
              </a:path>
              <a:tileRect l="-100000" b="-100000"/>
            </a:gra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8" name="テキスト ボックス 67">
              <a:extLst>
                <a:ext uri="{FF2B5EF4-FFF2-40B4-BE49-F238E27FC236}">
                  <a16:creationId xmlns:a16="http://schemas.microsoft.com/office/drawing/2014/main" id="{94D16045-FBFC-9B02-90F6-585DFE533757}"/>
                </a:ext>
              </a:extLst>
            </p:cNvPr>
            <p:cNvSpPr txBox="1"/>
            <p:nvPr/>
          </p:nvSpPr>
          <p:spPr>
            <a:xfrm>
              <a:off x="464347" y="2382813"/>
              <a:ext cx="2488403" cy="315471"/>
            </a:xfrm>
            <a:prstGeom prst="rect">
              <a:avLst/>
            </a:prstGeom>
            <a:noFill/>
          </p:spPr>
          <p:txBody>
            <a:bodyPr wrap="square" rtlCol="0">
              <a:spAutoFit/>
            </a:bodyPr>
            <a:lstStyle/>
            <a:p>
              <a:r>
                <a:rPr lang="en-US" altLang="ja-JP" sz="1450" b="1" dirty="0">
                  <a:latin typeface="メイリオ" panose="020B0604030504040204" pitchFamily="50" charset="-128"/>
                  <a:ea typeface="メイリオ" panose="020B0604030504040204" pitchFamily="50" charset="-128"/>
                </a:rPr>
                <a:t>FAX</a:t>
              </a:r>
              <a:r>
                <a:rPr lang="ja-JP" altLang="en-US" sz="1450" b="1" dirty="0">
                  <a:latin typeface="メイリオ" panose="020B0604030504040204" pitchFamily="50" charset="-128"/>
                  <a:ea typeface="メイリオ" panose="020B0604030504040204" pitchFamily="50" charset="-128"/>
                </a:rPr>
                <a:t>によるお申し込み</a:t>
              </a:r>
              <a:endParaRPr kumimoji="1" lang="ja-JP" altLang="en-US" sz="1450" b="1" dirty="0">
                <a:latin typeface="メイリオ" panose="020B0604030504040204" pitchFamily="50" charset="-128"/>
                <a:ea typeface="メイリオ" panose="020B0604030504040204" pitchFamily="50" charset="-128"/>
              </a:endParaRPr>
            </a:p>
          </p:txBody>
        </p:sp>
      </p:grpSp>
      <p:sp>
        <p:nvSpPr>
          <p:cNvPr id="74" name="テキスト ボックス 73">
            <a:extLst>
              <a:ext uri="{FF2B5EF4-FFF2-40B4-BE49-F238E27FC236}">
                <a16:creationId xmlns:a16="http://schemas.microsoft.com/office/drawing/2014/main" id="{3A2C2D69-C054-47DE-A39A-88DB4B42E3DE}"/>
              </a:ext>
            </a:extLst>
          </p:cNvPr>
          <p:cNvSpPr txBox="1"/>
          <p:nvPr/>
        </p:nvSpPr>
        <p:spPr>
          <a:xfrm>
            <a:off x="420108" y="964885"/>
            <a:ext cx="6878579" cy="307777"/>
          </a:xfrm>
          <a:prstGeom prst="rect">
            <a:avLst/>
          </a:prstGeom>
          <a:noFill/>
        </p:spPr>
        <p:txBody>
          <a:bodyPr wrap="square" rtlCol="0">
            <a:spAutoFit/>
          </a:bodyPr>
          <a:lstStyle/>
          <a:p>
            <a:pPr algn="ctr"/>
            <a:r>
              <a:rPr lang="en-US" altLang="ja-JP" sz="1400" b="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QR</a:t>
            </a:r>
            <a:r>
              <a:rPr lang="ja-JP" altLang="en-US" sz="1400" b="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コードもしくは</a:t>
            </a:r>
            <a:r>
              <a:rPr lang="en-US" altLang="ja-JP" sz="1400" b="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FAX</a:t>
            </a:r>
            <a:r>
              <a:rPr lang="ja-JP" altLang="en-US" sz="1400" b="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よりお申し込みください。</a:t>
            </a:r>
            <a:endParaRPr lang="en-US" altLang="ja-JP" sz="1400" b="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75" name="正方形/長方形 74">
            <a:extLst>
              <a:ext uri="{FF2B5EF4-FFF2-40B4-BE49-F238E27FC236}">
                <a16:creationId xmlns:a16="http://schemas.microsoft.com/office/drawing/2014/main" id="{884B3488-AC39-368F-214F-F5689EF92FA4}"/>
              </a:ext>
            </a:extLst>
          </p:cNvPr>
          <p:cNvSpPr/>
          <p:nvPr/>
        </p:nvSpPr>
        <p:spPr>
          <a:xfrm>
            <a:off x="238780" y="4970559"/>
            <a:ext cx="5031915" cy="434369"/>
          </a:xfrm>
          <a:prstGeom prst="rect">
            <a:avLst/>
          </a:prstGeom>
        </p:spPr>
        <p:txBody>
          <a:bodyPr wrap="square">
            <a:spAutoFit/>
          </a:bodyPr>
          <a:lstStyle/>
          <a:p>
            <a:pPr algn="ctr" defTabSz="1257714" rtl="0">
              <a:lnSpc>
                <a:spcPct val="150000"/>
              </a:lnSpc>
              <a:defRPr/>
            </a:pPr>
            <a:r>
              <a:rPr lang="ja-JP" altLang="en-US" sz="1053" b="1"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宛先：</a:t>
            </a:r>
            <a:r>
              <a:rPr lang="ja-JP" altLang="en-US" sz="1724" b="1"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大塚製薬㈱山口出張所</a:t>
            </a:r>
            <a:r>
              <a:rPr lang="ja-JP" altLang="en-US" sz="766" b="1"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 </a:t>
            </a:r>
            <a:r>
              <a:rPr lang="ja-JP" altLang="en-US" sz="1053" b="1"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　</a:t>
            </a:r>
            <a:r>
              <a:rPr lang="en-US" altLang="ja-JP" sz="1053" b="1"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FAX</a:t>
            </a:r>
            <a:r>
              <a:rPr lang="ja-JP" altLang="en-US" sz="1053" b="1"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a:t>
            </a:r>
            <a:r>
              <a:rPr lang="en-US" altLang="ja-JP" sz="1724" b="1"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083-973-0219</a:t>
            </a:r>
          </a:p>
        </p:txBody>
      </p:sp>
      <p:sp>
        <p:nvSpPr>
          <p:cNvPr id="76" name="テキスト ボックス 75">
            <a:extLst>
              <a:ext uri="{FF2B5EF4-FFF2-40B4-BE49-F238E27FC236}">
                <a16:creationId xmlns:a16="http://schemas.microsoft.com/office/drawing/2014/main" id="{A6BA6F33-D902-9C7C-53E2-F56AA534F36D}"/>
              </a:ext>
            </a:extLst>
          </p:cNvPr>
          <p:cNvSpPr txBox="1"/>
          <p:nvPr/>
        </p:nvSpPr>
        <p:spPr>
          <a:xfrm>
            <a:off x="713956" y="5444297"/>
            <a:ext cx="6167631" cy="2875487"/>
          </a:xfrm>
          <a:prstGeom prst="rect">
            <a:avLst/>
          </a:prstGeom>
          <a:noFill/>
          <a:ln>
            <a:noFill/>
          </a:ln>
        </p:spPr>
        <p:txBody>
          <a:bodyPr wrap="square" lIns="125754" tIns="62875" rIns="125754" bIns="62875">
            <a:spAutoFit/>
          </a:bodyPr>
          <a:lstStyle/>
          <a:p>
            <a:pPr defTabSz="1258218">
              <a:lnSpc>
                <a:spcPct val="150000"/>
              </a:lnSpc>
              <a:defRPr/>
            </a:pPr>
            <a:r>
              <a:rPr lang="ja-JP" altLang="en-US" sz="1265" b="1"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a:t>
            </a:r>
            <a:r>
              <a:rPr lang="ja-JP" altLang="en-US" sz="1200" b="1"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御参加方法</a:t>
            </a:r>
            <a:r>
              <a:rPr lang="ja-JP" altLang="en-US" sz="1265" b="1"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a:t>
            </a:r>
            <a:r>
              <a:rPr lang="ja-JP" altLang="en-US" sz="1265" b="1"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□会場参加（ニューメディアプラザ山口　１階　多目的シアター）</a:t>
            </a:r>
            <a:endParaRPr lang="en-US" altLang="ja-JP" sz="1265" b="1"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endParaRPr>
          </a:p>
          <a:p>
            <a:pPr defTabSz="1258218">
              <a:lnSpc>
                <a:spcPct val="150000"/>
              </a:lnSpc>
              <a:defRPr/>
            </a:pPr>
            <a:r>
              <a:rPr lang="ja-JP" altLang="en-US" sz="1265" b="1"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　　　　　　　　　　 □オンライン参加　</a:t>
            </a:r>
            <a:r>
              <a:rPr lang="ja-JP" altLang="en-US" sz="1265" b="1"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　</a:t>
            </a:r>
            <a:endParaRPr lang="en-US" altLang="ja-JP" sz="1265" b="1"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endParaRPr>
          </a:p>
          <a:p>
            <a:pPr defTabSz="1258218">
              <a:lnSpc>
                <a:spcPct val="150000"/>
              </a:lnSpc>
              <a:defRPr/>
            </a:pPr>
            <a:endParaRPr lang="en-US" altLang="ja-JP" sz="845" b="1"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endParaRPr>
          </a:p>
          <a:p>
            <a:pPr algn="l" defTabSz="1257714" rtl="0">
              <a:lnSpc>
                <a:spcPct val="150000"/>
              </a:lnSpc>
              <a:defRPr/>
            </a:pPr>
            <a:r>
              <a:rPr lang="ja-JP" altLang="en-US" sz="1265" b="1"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a:t>
            </a:r>
            <a:r>
              <a:rPr lang="ja-JP" altLang="en-US" sz="1200" b="1"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御施設名</a:t>
            </a:r>
            <a:r>
              <a:rPr lang="ja-JP" altLang="en-US" sz="1265" b="1"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a:t>
            </a:r>
            <a:r>
              <a:rPr lang="en-US" altLang="ja-JP" sz="1265" b="1" u="sng"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		</a:t>
            </a:r>
            <a:r>
              <a:rPr lang="ja-JP" altLang="en-US" sz="1265" b="1" u="sng"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　　　　　　　　　　　　　　　　　　　　　　　</a:t>
            </a:r>
            <a:r>
              <a:rPr lang="en-US" altLang="ja-JP" sz="1265" b="1" u="sng"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	</a:t>
            </a:r>
          </a:p>
          <a:p>
            <a:pPr algn="l" defTabSz="1257714" rtl="0">
              <a:lnSpc>
                <a:spcPct val="150000"/>
              </a:lnSpc>
              <a:defRPr/>
            </a:pPr>
            <a:endParaRPr lang="en-US" altLang="ja-JP" sz="1055" b="1" u="sng"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endParaRPr>
          </a:p>
          <a:p>
            <a:pPr algn="l" defTabSz="1257714" rtl="0">
              <a:lnSpc>
                <a:spcPct val="150000"/>
              </a:lnSpc>
              <a:defRPr/>
            </a:pPr>
            <a:r>
              <a:rPr lang="ja-JP" altLang="en-US" sz="1160" b="1"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a:t>
            </a:r>
            <a:r>
              <a:rPr lang="ja-JP" altLang="en-US" sz="1200" b="1"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御氏名</a:t>
            </a:r>
            <a:r>
              <a:rPr lang="ja-JP" altLang="en-US" sz="1160" b="1"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a:t>
            </a:r>
            <a:r>
              <a:rPr lang="en-US" altLang="ja-JP" sz="1160" b="1" u="sng"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				</a:t>
            </a:r>
            <a:r>
              <a:rPr lang="ja-JP" altLang="en-US" sz="1160" b="1" u="sng"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　　　　　　　　　　　　　　　　　　　　　　　　　　　　　　　　　　　　　　　　　　　　　　　</a:t>
            </a:r>
          </a:p>
          <a:p>
            <a:pPr algn="l" defTabSz="1257714" rtl="0">
              <a:lnSpc>
                <a:spcPct val="150000"/>
              </a:lnSpc>
              <a:defRPr/>
            </a:pPr>
            <a:endParaRPr lang="en-US" altLang="ja-JP" sz="1055" b="1"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endParaRPr>
          </a:p>
          <a:p>
            <a:pPr algn="l" defTabSz="1257714" rtl="0">
              <a:lnSpc>
                <a:spcPct val="150000"/>
              </a:lnSpc>
              <a:defRPr/>
            </a:pPr>
            <a:r>
              <a:rPr lang="ja-JP" altLang="en-US" sz="1265" b="1"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a:t>
            </a:r>
            <a:r>
              <a:rPr lang="ja-JP" altLang="en-US" sz="1200" b="1"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メールアドレス</a:t>
            </a:r>
            <a:r>
              <a:rPr lang="ja-JP" altLang="en-US" sz="1265" b="1"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a:t>
            </a:r>
            <a:r>
              <a:rPr lang="en-US" altLang="ja-JP" sz="1265" b="1" u="sng"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	</a:t>
            </a:r>
            <a:r>
              <a:rPr lang="ja-JP" altLang="en-US" sz="1265" b="1" u="sng"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　　　　　　　　　　　　　　</a:t>
            </a:r>
            <a:r>
              <a:rPr lang="en-US" altLang="ja-JP" sz="1265" b="1" u="sng"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	</a:t>
            </a:r>
            <a:r>
              <a:rPr lang="ja-JP" altLang="en-US" sz="1265" b="1" u="sng"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　　　　</a:t>
            </a:r>
            <a:r>
              <a:rPr lang="en-US" altLang="ja-JP" sz="1265" b="1" u="sng"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	</a:t>
            </a:r>
            <a:endParaRPr lang="en-US" altLang="ja-JP" sz="739" b="1" u="sng"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endParaRPr>
          </a:p>
          <a:p>
            <a:pPr algn="ctr" defTabSz="1257714" rtl="0">
              <a:lnSpc>
                <a:spcPct val="150000"/>
              </a:lnSpc>
              <a:defRPr/>
            </a:pPr>
            <a:endParaRPr lang="en-US" altLang="ja-JP" sz="317" b="1"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endParaRPr>
          </a:p>
          <a:p>
            <a:pPr algn="ctr" defTabSz="826933" rtl="0">
              <a:defRPr/>
            </a:pPr>
            <a:r>
              <a:rPr lang="ja-JP" altLang="en-US" sz="1055" b="1"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	　　　　　　　　　　　　　　	　　　　	</a:t>
            </a:r>
          </a:p>
          <a:p>
            <a:pPr defTabSz="826933">
              <a:defRPr/>
            </a:pPr>
            <a:r>
              <a:rPr lang="ja-JP" altLang="en-US" sz="1400" b="1"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a:t>
            </a:r>
            <a:r>
              <a:rPr lang="ja-JP" altLang="en-US" sz="1200" b="1"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電話番号</a:t>
            </a:r>
            <a:r>
              <a:rPr lang="ja-JP" altLang="en-US" sz="1400" b="1"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a:t>
            </a:r>
            <a:r>
              <a:rPr lang="en-US" altLang="ja-JP" sz="1400" b="1" u="sng"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	</a:t>
            </a:r>
            <a:r>
              <a:rPr lang="ja-JP" altLang="en-US" sz="1400" b="1" u="sng"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　　　　　　　　　　　　　　</a:t>
            </a:r>
            <a:r>
              <a:rPr lang="en-US" altLang="ja-JP" sz="1400" b="1" u="sng"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	</a:t>
            </a:r>
            <a:r>
              <a:rPr lang="ja-JP" altLang="en-US" sz="1400" b="1" u="sng"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　　　　</a:t>
            </a:r>
            <a:r>
              <a:rPr lang="en-US" altLang="ja-JP" sz="1400" b="1" u="sng"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	</a:t>
            </a:r>
            <a:endParaRPr lang="en-US" altLang="ja-JP" sz="700" b="1" u="sng"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endParaRPr>
          </a:p>
          <a:p>
            <a:pPr algn="ctr" defTabSz="826933" rtl="0">
              <a:defRPr/>
            </a:pPr>
            <a:r>
              <a:rPr lang="ja-JP" altLang="en-US" sz="1055" b="1"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　</a:t>
            </a:r>
            <a:r>
              <a:rPr lang="ja-JP" altLang="en-US" sz="1107" b="1"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rPr>
              <a:t>　</a:t>
            </a:r>
            <a:endParaRPr lang="en-US" altLang="ja-JP" sz="1265" b="1" kern="1200" dirty="0">
              <a:solidFill>
                <a:srgbClr val="002060"/>
              </a:solidFill>
              <a:latin typeface="Meiryo UI" panose="020B0604030504040204" pitchFamily="50" charset="-128"/>
              <a:ea typeface="Meiryo UI" panose="020B0604030504040204" pitchFamily="50" charset="-128"/>
              <a:cs typeface="Arial"/>
              <a:sym typeface="Calibri" panose="020F0502020204030204" pitchFamily="34" charset="0"/>
            </a:endParaRPr>
          </a:p>
        </p:txBody>
      </p:sp>
      <p:pic>
        <p:nvPicPr>
          <p:cNvPr id="79" name="図 78">
            <a:extLst>
              <a:ext uri="{FF2B5EF4-FFF2-40B4-BE49-F238E27FC236}">
                <a16:creationId xmlns:a16="http://schemas.microsoft.com/office/drawing/2014/main" id="{95A8AC8D-B7D2-02D7-1DD5-5DA6C0734D0E}"/>
              </a:ext>
            </a:extLst>
          </p:cNvPr>
          <p:cNvPicPr>
            <a:picLocks noChangeAspect="1"/>
          </p:cNvPicPr>
          <p:nvPr/>
        </p:nvPicPr>
        <p:blipFill>
          <a:blip r:embed="rId4"/>
          <a:stretch>
            <a:fillRect/>
          </a:stretch>
        </p:blipFill>
        <p:spPr>
          <a:xfrm>
            <a:off x="4084637" y="8750519"/>
            <a:ext cx="3360900" cy="1952817"/>
          </a:xfrm>
          <a:prstGeom prst="rect">
            <a:avLst/>
          </a:prstGeom>
        </p:spPr>
      </p:pic>
      <p:sp>
        <p:nvSpPr>
          <p:cNvPr id="80" name="object 44">
            <a:extLst>
              <a:ext uri="{FF2B5EF4-FFF2-40B4-BE49-F238E27FC236}">
                <a16:creationId xmlns:a16="http://schemas.microsoft.com/office/drawing/2014/main" id="{116B31F4-22A8-3851-5F9E-71473823CB08}"/>
              </a:ext>
            </a:extLst>
          </p:cNvPr>
          <p:cNvSpPr txBox="1"/>
          <p:nvPr/>
        </p:nvSpPr>
        <p:spPr>
          <a:xfrm>
            <a:off x="22248" y="9757060"/>
            <a:ext cx="5967692" cy="462910"/>
          </a:xfrm>
          <a:prstGeom prst="rect">
            <a:avLst/>
          </a:prstGeom>
        </p:spPr>
        <p:txBody>
          <a:bodyPr vert="horz" wrap="square" lIns="0" tIns="13933" rIns="0" bIns="0" rtlCol="0">
            <a:spAutoFit/>
          </a:bodyPr>
          <a:lstStyle/>
          <a:p>
            <a:pPr marL="176486" marR="0" lvl="0" indent="0" defTabSz="914400" eaLnBrk="1" fontAlgn="auto" latinLnBrk="0" hangingPunct="1">
              <a:lnSpc>
                <a:spcPts val="1121"/>
              </a:lnSpc>
              <a:spcBef>
                <a:spcPts val="110"/>
              </a:spcBef>
              <a:spcAft>
                <a:spcPts val="0"/>
              </a:spcAft>
              <a:buClrTx/>
              <a:buSzTx/>
              <a:buFontTx/>
              <a:buNone/>
              <a:tabLst/>
              <a:defRPr/>
            </a:pPr>
            <a:r>
              <a:rPr kumimoji="0" lang="en-US" altLang="ja-JP" sz="105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BIZ UDPGothic"/>
              </a:rPr>
              <a:t>※</a:t>
            </a:r>
            <a:r>
              <a:rPr kumimoji="0" lang="ja-JP" altLang="en-US" sz="105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BIZ UDPGothic"/>
              </a:rPr>
              <a:t>会場</a:t>
            </a:r>
            <a:r>
              <a:rPr kumimoji="0" lang="ja-JP" altLang="en-US" sz="1050" b="1" kern="0" dirty="0">
                <a:latin typeface="Meiryo UI" panose="020B0604030504040204" pitchFamily="50" charset="-128"/>
                <a:ea typeface="Meiryo UI" panose="020B0604030504040204" pitchFamily="50" charset="-128"/>
                <a:cs typeface="BIZ UDPGothic"/>
              </a:rPr>
              <a:t>駐車場の台数に制限が御座います。（約</a:t>
            </a:r>
            <a:r>
              <a:rPr kumimoji="0" lang="en-US" altLang="ja-JP" sz="1050" b="1" kern="0" dirty="0">
                <a:latin typeface="Meiryo UI" panose="020B0604030504040204" pitchFamily="50" charset="-128"/>
                <a:ea typeface="Meiryo UI" panose="020B0604030504040204" pitchFamily="50" charset="-128"/>
                <a:cs typeface="BIZ UDPGothic"/>
              </a:rPr>
              <a:t>5</a:t>
            </a:r>
            <a:r>
              <a:rPr kumimoji="0" lang="en-US" altLang="ja-JP" sz="1050" b="1" kern="0">
                <a:latin typeface="Meiryo UI" panose="020B0604030504040204" pitchFamily="50" charset="-128"/>
                <a:ea typeface="Meiryo UI" panose="020B0604030504040204" pitchFamily="50" charset="-128"/>
                <a:cs typeface="BIZ UDPGothic"/>
              </a:rPr>
              <a:t>0</a:t>
            </a:r>
            <a:r>
              <a:rPr kumimoji="0" lang="ja-JP" altLang="en-US" sz="1050" b="1" kern="0" dirty="0">
                <a:latin typeface="Meiryo UI" panose="020B0604030504040204" pitchFamily="50" charset="-128"/>
                <a:ea typeface="Meiryo UI" panose="020B0604030504040204" pitchFamily="50" charset="-128"/>
                <a:cs typeface="BIZ UDPGothic"/>
              </a:rPr>
              <a:t>台）</a:t>
            </a:r>
            <a:endParaRPr kumimoji="0" lang="en-US" altLang="ja-JP" sz="1050" b="1" kern="0" dirty="0">
              <a:latin typeface="Meiryo UI" panose="020B0604030504040204" pitchFamily="50" charset="-128"/>
              <a:ea typeface="Meiryo UI" panose="020B0604030504040204" pitchFamily="50" charset="-128"/>
              <a:cs typeface="BIZ UDPGothic"/>
            </a:endParaRPr>
          </a:p>
          <a:p>
            <a:pPr marL="176486" marR="0" lvl="0" indent="0" defTabSz="914400" eaLnBrk="1" fontAlgn="auto" latinLnBrk="0" hangingPunct="1">
              <a:lnSpc>
                <a:spcPts val="1121"/>
              </a:lnSpc>
              <a:spcBef>
                <a:spcPts val="110"/>
              </a:spcBef>
              <a:spcAft>
                <a:spcPts val="0"/>
              </a:spcAft>
              <a:buClrTx/>
              <a:buSzTx/>
              <a:buFontTx/>
              <a:buNone/>
              <a:tabLst/>
              <a:defRPr/>
            </a:pPr>
            <a:r>
              <a:rPr kumimoji="0" lang="ja-JP" altLang="en-US" sz="105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BIZ UDPGothic"/>
              </a:rPr>
              <a:t>会場駐車場が上限に達した場合は、近くの有料パーキングへの駐車を</a:t>
            </a:r>
            <a:endParaRPr kumimoji="0" lang="en-US" altLang="ja-JP" sz="105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BIZ UDPGothic"/>
            </a:endParaRPr>
          </a:p>
          <a:p>
            <a:pPr marL="176486" marR="0" lvl="0" indent="0" defTabSz="914400" eaLnBrk="1" fontAlgn="auto" latinLnBrk="0" hangingPunct="1">
              <a:lnSpc>
                <a:spcPts val="1121"/>
              </a:lnSpc>
              <a:spcBef>
                <a:spcPts val="110"/>
              </a:spcBef>
              <a:spcAft>
                <a:spcPts val="0"/>
              </a:spcAft>
              <a:buClrTx/>
              <a:buSzTx/>
              <a:buFontTx/>
              <a:buNone/>
              <a:tabLst/>
              <a:defRPr/>
            </a:pPr>
            <a:r>
              <a:rPr kumimoji="0" lang="ja-JP" altLang="en-US" sz="105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BIZ UDPGothic"/>
              </a:rPr>
              <a:t>お願い致します。</a:t>
            </a:r>
            <a:endParaRPr kumimoji="0" lang="en-US" sz="105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BIZ UDPGothic"/>
            </a:endParaRPr>
          </a:p>
        </p:txBody>
      </p:sp>
      <p:sp>
        <p:nvSpPr>
          <p:cNvPr id="82" name="テキスト ボックス 81">
            <a:extLst>
              <a:ext uri="{FF2B5EF4-FFF2-40B4-BE49-F238E27FC236}">
                <a16:creationId xmlns:a16="http://schemas.microsoft.com/office/drawing/2014/main" id="{3AA2B5D7-F491-C1C4-F643-A7A2DCF6CAA9}"/>
              </a:ext>
            </a:extLst>
          </p:cNvPr>
          <p:cNvSpPr txBox="1"/>
          <p:nvPr/>
        </p:nvSpPr>
        <p:spPr>
          <a:xfrm>
            <a:off x="208617" y="9251862"/>
            <a:ext cx="8715374" cy="307777"/>
          </a:xfrm>
          <a:prstGeom prst="rect">
            <a:avLst/>
          </a:prstGeom>
          <a:noFill/>
        </p:spPr>
        <p:txBody>
          <a:bodyPr wrap="square">
            <a:spAutoFit/>
          </a:bodyPr>
          <a:lstStyle/>
          <a:p>
            <a:r>
              <a:rPr lang="ja-JP" altLang="en-US" sz="1400" b="1" dirty="0">
                <a:latin typeface="BIZ UDPゴシック" panose="020B0400000000000000" pitchFamily="50" charset="-128"/>
                <a:ea typeface="BIZ UDPゴシック" panose="020B0400000000000000" pitchFamily="50" charset="-128"/>
              </a:rPr>
              <a:t>住所：山口県山口市熊野町</a:t>
            </a:r>
            <a:r>
              <a:rPr lang="en-US" altLang="ja-JP" sz="1400" b="1" dirty="0">
                <a:latin typeface="BIZ UDPゴシック" panose="020B0400000000000000" pitchFamily="50" charset="-128"/>
                <a:ea typeface="BIZ UDPゴシック" panose="020B0400000000000000" pitchFamily="50" charset="-128"/>
              </a:rPr>
              <a:t>1-10</a:t>
            </a:r>
            <a:endParaRPr lang="ja-JP" altLang="en-US" sz="1400" dirty="0"/>
          </a:p>
        </p:txBody>
      </p:sp>
      <p:pic>
        <p:nvPicPr>
          <p:cNvPr id="1026" name="Picture 2">
            <a:extLst>
              <a:ext uri="{FF2B5EF4-FFF2-40B4-BE49-F238E27FC236}">
                <a16:creationId xmlns:a16="http://schemas.microsoft.com/office/drawing/2014/main" id="{678FEDDB-D5C4-5E34-F677-8605D63DE5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0546" y="2764692"/>
            <a:ext cx="1574056" cy="1574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81683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5e19aca1-5053-4541-98f6-42fc5439c74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4289DDB11676EB47A78311387AF4308D" ma:contentTypeVersion="16" ma:contentTypeDescription="新しいドキュメントを作成します。" ma:contentTypeScope="" ma:versionID="eb9a27fda458bdfee64ccb1cb5dc3768">
  <xsd:schema xmlns:xsd="http://www.w3.org/2001/XMLSchema" xmlns:xs="http://www.w3.org/2001/XMLSchema" xmlns:p="http://schemas.microsoft.com/office/2006/metadata/properties" xmlns:ns3="49c7a595-fe5f-4cec-8e62-a463510ce1e2" xmlns:ns4="5e19aca1-5053-4541-98f6-42fc5439c74b" targetNamespace="http://schemas.microsoft.com/office/2006/metadata/properties" ma:root="true" ma:fieldsID="1e0aa5ed3f19bd0dc534b57cb4d3f79c" ns3:_="" ns4:_="">
    <xsd:import namespace="49c7a595-fe5f-4cec-8e62-a463510ce1e2"/>
    <xsd:import namespace="5e19aca1-5053-4541-98f6-42fc5439c74b"/>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LengthInSeconds" minOccurs="0"/>
                <xsd:element ref="ns4:MediaServiceGenerationTime" minOccurs="0"/>
                <xsd:element ref="ns4:MediaServiceEventHashCode" minOccurs="0"/>
                <xsd:element ref="ns4:MediaServiceOCR" minOccurs="0"/>
                <xsd:element ref="ns4:MediaServiceLocation" minOccurs="0"/>
                <xsd:element ref="ns4:MediaServiceSearchProperties" minOccurs="0"/>
                <xsd:element ref="ns4:_activity" minOccurs="0"/>
                <xsd:element ref="ns4:MediaServiceObjectDetectorVersions" minOccurs="0"/>
                <xsd:element ref="ns4: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c7a595-fe5f-4cec-8e62-a463510ce1e2"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SharingHintHash" ma:index="10" nillable="true" ma:displayName="共有のヒントのハッシュ"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e19aca1-5053-4541-98f6-42fc5439c74b"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7A0EA85-A2FE-4468-8FDD-2DA950C5719C}">
  <ds:schemaRefs>
    <ds:schemaRef ds:uri="http://schemas.microsoft.com/sharepoint/v3/contenttype/forms"/>
  </ds:schemaRefs>
</ds:datastoreItem>
</file>

<file path=customXml/itemProps2.xml><?xml version="1.0" encoding="utf-8"?>
<ds:datastoreItem xmlns:ds="http://schemas.openxmlformats.org/officeDocument/2006/customXml" ds:itemID="{FBD182FE-4A3D-4880-812E-ADDF8874061C}">
  <ds:schemaRefs>
    <ds:schemaRef ds:uri="http://schemas.microsoft.com/office/2006/metadata/properties"/>
    <ds:schemaRef ds:uri="http://schemas.openxmlformats.org/package/2006/metadata/core-properties"/>
    <ds:schemaRef ds:uri="49c7a595-fe5f-4cec-8e62-a463510ce1e2"/>
    <ds:schemaRef ds:uri="http://www.w3.org/XML/1998/namespace"/>
    <ds:schemaRef ds:uri="http://purl.org/dc/terms/"/>
    <ds:schemaRef ds:uri="http://schemas.microsoft.com/office/2006/documentManagement/types"/>
    <ds:schemaRef ds:uri="http://purl.org/dc/dcmitype/"/>
    <ds:schemaRef ds:uri="http://schemas.microsoft.com/office/infopath/2007/PartnerControls"/>
    <ds:schemaRef ds:uri="5e19aca1-5053-4541-98f6-42fc5439c74b"/>
    <ds:schemaRef ds:uri="http://purl.org/dc/elements/1.1/"/>
  </ds:schemaRefs>
</ds:datastoreItem>
</file>

<file path=customXml/itemProps3.xml><?xml version="1.0" encoding="utf-8"?>
<ds:datastoreItem xmlns:ds="http://schemas.openxmlformats.org/officeDocument/2006/customXml" ds:itemID="{4C43F024-1D30-4119-AD2E-FC724348A1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9c7a595-fe5f-4cec-8e62-a463510ce1e2"/>
    <ds:schemaRef ds:uri="5e19aca1-5053-4541-98f6-42fc5439c7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9507</TotalTime>
  <Words>704</Words>
  <Application>Microsoft Office PowerPoint</Application>
  <PresentationFormat>ユーザー設定</PresentationFormat>
  <Paragraphs>82</Paragraphs>
  <Slides>2</Slides>
  <Notes>2</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vt:i4>
      </vt:variant>
    </vt:vector>
  </HeadingPairs>
  <TitlesOfParts>
    <vt:vector size="10" baseType="lpstr">
      <vt:lpstr>BIZ UDPゴシック</vt:lpstr>
      <vt:lpstr>Meiryo UI</vt:lpstr>
      <vt:lpstr>ＭＳ Ｐゴシック</vt:lpstr>
      <vt:lpstr>OlympianLTStd</vt:lpstr>
      <vt:lpstr>メイリオ</vt:lpstr>
      <vt:lpstr>游ゴシック</vt:lpstr>
      <vt:lpstr>Calibri</vt:lpstr>
      <vt:lpstr>Office Theme</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ARNI WEEK_cc2018rsのコピー</dc:title>
  <dc:creator>Inspiron 3268 K</dc:creator>
  <cp:lastModifiedBy>Hiraishi, Yuya(平石　雄哉)</cp:lastModifiedBy>
  <cp:revision>152</cp:revision>
  <cp:lastPrinted>2026-08-18T11:07:59Z</cp:lastPrinted>
  <dcterms:created xsi:type="dcterms:W3CDTF">2022-01-18T08:31:54Z</dcterms:created>
  <dcterms:modified xsi:type="dcterms:W3CDTF">2026-08-19T02:30:42Z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2022-01-18T00:00:00Z</vt:filetime>
  </property>
  <property fmtid="{D5CDD505-2E9C-101B-9397-08002B2CF9AE}" pid="3" name="Creator">
    <vt:lpwstr>Adobe Illustrator CC 22.1 (Macintosh)</vt:lpwstr>
  </property>
  <property fmtid="{D5CDD505-2E9C-101B-9397-08002B2CF9AE}" pid="4" name="LastSaved">
    <vt:filetime>2022-01-18T00:00:00Z</vt:filetime>
  </property>
  <property fmtid="{D5CDD505-2E9C-101B-9397-08002B2CF9AE}" pid="5" name="ContentTypeId">
    <vt:lpwstr>0x0101004289DDB11676EB47A78311387AF4308D</vt:lpwstr>
  </property>
  <property fmtid="{D5CDD505-2E9C-101B-9397-08002B2CF9AE}" pid="6" name="MSIP_Label_3c9bec58-8084-492e-8360-0e1cfe36408c_Enabled">
    <vt:lpwstr>true</vt:lpwstr>
  </property>
  <property fmtid="{D5CDD505-2E9C-101B-9397-08002B2CF9AE}" pid="7" name="MSIP_Label_3c9bec58-8084-492e-8360-0e1cfe36408c_SetDate">
    <vt:lpwstr>2022-05-31T05:53:15Z</vt:lpwstr>
  </property>
  <property fmtid="{D5CDD505-2E9C-101B-9397-08002B2CF9AE}" pid="8" name="MSIP_Label_3c9bec58-8084-492e-8360-0e1cfe36408c_Method">
    <vt:lpwstr>Standard</vt:lpwstr>
  </property>
  <property fmtid="{D5CDD505-2E9C-101B-9397-08002B2CF9AE}" pid="9" name="MSIP_Label_3c9bec58-8084-492e-8360-0e1cfe36408c_Name">
    <vt:lpwstr>Not Protected -Pilot</vt:lpwstr>
  </property>
  <property fmtid="{D5CDD505-2E9C-101B-9397-08002B2CF9AE}" pid="10" name="MSIP_Label_3c9bec58-8084-492e-8360-0e1cfe36408c_SiteId">
    <vt:lpwstr>f35a6974-607f-47d4-82d7-ff31d7dc53a5</vt:lpwstr>
  </property>
  <property fmtid="{D5CDD505-2E9C-101B-9397-08002B2CF9AE}" pid="11" name="MSIP_Label_3c9bec58-8084-492e-8360-0e1cfe36408c_ActionId">
    <vt:lpwstr>d6a44c43-f107-46f3-ae1a-5fac71a29f92</vt:lpwstr>
  </property>
  <property fmtid="{D5CDD505-2E9C-101B-9397-08002B2CF9AE}" pid="12" name="MSIP_Label_3c9bec58-8084-492e-8360-0e1cfe36408c_ContentBits">
    <vt:lpwstr>0</vt:lpwstr>
  </property>
  <property fmtid="{D5CDD505-2E9C-101B-9397-08002B2CF9AE}" pid="13" name="MediaServiceImageTags">
    <vt:lpwstr/>
  </property>
</Properties>
</file>